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8" r:id="rId3"/>
    <p:sldId id="296" r:id="rId4"/>
    <p:sldId id="276" r:id="rId5"/>
    <p:sldId id="263" r:id="rId6"/>
    <p:sldId id="285" r:id="rId7"/>
    <p:sldId id="297" r:id="rId8"/>
    <p:sldId id="264" r:id="rId9"/>
    <p:sldId id="268" r:id="rId10"/>
    <p:sldId id="292" r:id="rId11"/>
    <p:sldId id="294" r:id="rId12"/>
    <p:sldId id="295" r:id="rId13"/>
    <p:sldId id="277" r:id="rId14"/>
    <p:sldId id="286" r:id="rId15"/>
    <p:sldId id="283" r:id="rId16"/>
    <p:sldId id="287" r:id="rId17"/>
    <p:sldId id="298" r:id="rId18"/>
    <p:sldId id="284" r:id="rId19"/>
    <p:sldId id="272" r:id="rId20"/>
    <p:sldId id="290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6F"/>
    <a:srgbClr val="009900"/>
    <a:srgbClr val="A365D1"/>
    <a:srgbClr val="C14382"/>
    <a:srgbClr val="F014F5"/>
    <a:srgbClr val="990000"/>
    <a:srgbClr val="772017"/>
    <a:srgbClr val="3D320F"/>
    <a:srgbClr val="A88000"/>
    <a:srgbClr val="9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1C6B3A-4819-44C1-8CDF-D2A815D2911A}" type="datetimeFigureOut">
              <a:rPr lang="en-GB" smtClean="0"/>
              <a:t>23/01/2019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84672-A5C7-4929-893E-2FFF748F591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1100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063FEF-1324-4994-ABFE-F8EF09FCF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142136-6969-4401-AD0D-B491EB818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3355A0-2A95-4DC4-A772-6A730715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9DC6B-FE0F-47CC-A909-B0988CD10C94}" type="datetime1">
              <a:rPr lang="en-GB" smtClean="0"/>
              <a:t>23/01/2019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4EE80D-2280-4692-BD88-36457DB0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DFF1F0-2598-46C2-B802-1793B1B30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055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AE8C96-A810-4FD9-A0B1-485C2601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68DE5A-97B8-41A5-B89B-06A30B7B91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64A09C-5F4A-447C-82B3-EA0145EAE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0E9AC-81C5-411A-B820-307F4D34992B}" type="datetime1">
              <a:rPr lang="en-GB" smtClean="0"/>
              <a:t>23/01/2019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99FFC7-2420-4869-BA46-C99EDB3CF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518F70B-F766-4D09-A392-60D1CFF2D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021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4F3526-F0C7-445D-8B2C-6CFDBF667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4360C35-6646-416F-9C57-9488583AF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268759-22CE-4D33-A540-999B0B4F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CCEEC-2ED9-41DA-8528-0BAA57ADBECE}" type="datetime1">
              <a:rPr lang="en-GB" smtClean="0"/>
              <a:t>23/01/2019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F495E3-4C70-4C57-B38F-D8837564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AD249E-7556-466C-A35A-9B8CD8BEB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245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9C1D34-0093-473C-86C3-5FC1814CA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622C5A-BE0E-4A9E-A6FD-4B25AB08B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E150957-3159-4B2B-BCE6-4F7DDAC3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4D485-7AD0-428E-B00D-B31CAD96704A}" type="datetime1">
              <a:rPr lang="en-GB" smtClean="0"/>
              <a:t>23/01/2019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8E0D1D-D67C-4BE9-BA81-086F45EC5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627B09-4F5A-4641-B1BB-108BB5DC7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84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8639D1-30DD-4232-81FC-77BD7FD1B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6F9A76-6C51-4AAF-A4F7-DDDEA6937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64AB12-21E4-4D2A-B338-F12A385E4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D598C-A3AB-43B9-8748-C85E98494FBD}" type="datetime1">
              <a:rPr lang="en-GB" smtClean="0"/>
              <a:t>23/01/2019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822EF5-7818-4F8A-9A86-20E08E54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3FEA42-4458-48B1-9341-1154BF987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440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697590-CA9F-4755-88D0-B4997A37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24D8B-EA36-4D49-81FF-E02CB3C772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93D06A4-D337-4955-90C3-B2180CB9E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3565D4-AEBD-4F52-957E-B7F7AEC3C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E7FF7-357D-4895-84F0-5176A7F8CE6A}" type="datetime1">
              <a:rPr lang="en-GB" smtClean="0"/>
              <a:t>23/01/2019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8DEE1C8-3B26-4A3C-A2F6-7C363143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288306-26EB-48AA-94C5-716CAB61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5732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5EDF39-697A-4CE4-A466-EDA6878C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032EAA0-AA8A-4D3B-9439-891EAE4B0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76129EE-97E9-411F-A753-275A8A63E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70EAFFF-C552-4C8F-9658-65BFEF981F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F76ECFF-AE2F-4A71-A7FA-43DA90FC5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C740815-38F3-4448-B34E-43FF6CDC4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1D26-EFAB-4210-BC63-A5A01D8E686F}" type="datetime1">
              <a:rPr lang="en-GB" smtClean="0"/>
              <a:t>23/01/2019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8F96C31-0150-4D77-BA2E-918212D30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38D4094-0214-4D29-B3AF-76A775C8D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2999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61DC1-3972-4436-BB22-0AAC8823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21857E3-71D1-4BD7-9301-70703951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9F27-21A8-4C01-B826-8D46EB1DC0F0}" type="datetime1">
              <a:rPr lang="en-GB" smtClean="0"/>
              <a:t>23/01/2019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F2D19F0-2C13-4DAD-8425-690860B9C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8F6B68-B3D1-4593-AA99-FF290CB5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554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0711C09-8A58-431C-879D-AB4DC0B97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381E4-5A3B-4EAD-9613-0E36C9ECB98F}" type="datetime1">
              <a:rPr lang="en-GB" smtClean="0"/>
              <a:t>23/01/2019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207DC6A-905D-46E9-88B0-CA1CC01C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1ED1FD4-A63B-4A6E-ACBD-DF12A86F5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4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E0B0FE-3D34-453A-9CE4-FDEA64D3C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92C828-CCEB-41D6-9198-F9E579AA7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361B63-6962-421A-A5C8-490ADA61F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AB4405-38BE-481D-9781-39AC973AE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56AA3-8904-473D-9A99-0DC956ABF9C8}" type="datetime1">
              <a:rPr lang="en-GB" smtClean="0"/>
              <a:t>23/01/2019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1FB55D-090B-4EBF-99A6-7A7E918DB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9019AD-1A93-4A05-B51E-207CD5142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43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622527-562F-4E9D-AC13-40FEE5083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89A4BF1-B2EB-4BE9-BD58-2AB0C03388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068E18-640D-4FCB-9F33-B83B89975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C18B89C-DAB0-4CA2-9694-3BDA633A2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A05F-4D59-4F2D-868B-23B4A9AF39AC}" type="datetime1">
              <a:rPr lang="en-GB" smtClean="0"/>
              <a:t>23/01/2019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A7702A-78C7-46AF-B936-8E3A08E80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E6CBC1-A6C4-49AD-AC6E-DFFE7CD7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7261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08080"/>
            </a:gs>
            <a:gs pos="56000">
              <a:schemeClr val="tx1"/>
            </a:gs>
            <a:gs pos="100000">
              <a:schemeClr val="bg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DB082D-006A-4F44-A136-3CCC3D7DA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A4BB6AA-0D81-4FD6-9B4F-243629F88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C5987EF-4DCA-4CBB-9B67-727C56F90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24701-483F-4635-B140-31D66B445BEA}" type="datetime1">
              <a:rPr lang="en-GB" smtClean="0"/>
              <a:t>23/01/2019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EBC7686-B8D6-4025-A15A-1A583DE6D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C0483F-8E4B-4FD6-8016-325EEB6331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7876C-D2F1-447C-8887-059753C81226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21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3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22.png"/><Relationship Id="rId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BA45E4-E181-493B-80A1-A38465431B1C}"/>
              </a:ext>
            </a:extLst>
          </p:cNvPr>
          <p:cNvSpPr txBox="1"/>
          <p:nvPr/>
        </p:nvSpPr>
        <p:spPr>
          <a:xfrm>
            <a:off x="275493" y="267119"/>
            <a:ext cx="458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Maxime Rey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Supervisé par Jeremy </a:t>
            </a:r>
            <a:r>
              <a:rPr lang="fr-FR" dirty="0" err="1">
                <a:solidFill>
                  <a:schemeClr val="bg1"/>
                </a:solidFill>
              </a:rPr>
              <a:t>Blaizot</a:t>
            </a:r>
            <a:r>
              <a:rPr lang="fr-FR" dirty="0">
                <a:solidFill>
                  <a:schemeClr val="bg1"/>
                </a:solidFill>
              </a:rPr>
              <a:t> &amp; </a:t>
            </a:r>
            <a:r>
              <a:rPr lang="fr-FR" dirty="0" err="1">
                <a:solidFill>
                  <a:schemeClr val="bg1"/>
                </a:solidFill>
              </a:rPr>
              <a:t>Joakim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Rosdahl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DD5F5CD-E24F-4348-9595-B4C8E9A365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35" y="2822162"/>
            <a:ext cx="3881729" cy="388172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-1" y="1242447"/>
            <a:ext cx="12191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solidFill>
                  <a:schemeClr val="bg1"/>
                </a:solidFill>
              </a:rPr>
              <a:t>Développement de code hydrodynamique 2D et application à la modélisation d’une supernova</a:t>
            </a:r>
            <a:endParaRPr lang="en-GB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50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Flux entre les cellules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461FF-F8DF-4D5C-B399-B7D11BF538F7}"/>
                  </a:ext>
                </a:extLst>
              </p:cNvPr>
              <p:cNvSpPr txBox="1"/>
              <p:nvPr/>
            </p:nvSpPr>
            <p:spPr>
              <a:xfrm>
                <a:off x="177099" y="1527471"/>
                <a:ext cx="7404801" cy="72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b="0" i="1" smtClean="0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000" i="1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fr-FR" sz="2000" i="1" smtClean="0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fr-F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461FF-F8DF-4D5C-B399-B7D11BF53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9" y="1527471"/>
                <a:ext cx="7404801" cy="726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8E11D64-E2E8-404C-B260-9A9EC1BC517B}"/>
                  </a:ext>
                </a:extLst>
              </p:cNvPr>
              <p:cNvSpPr txBox="1"/>
              <p:nvPr/>
            </p:nvSpPr>
            <p:spPr>
              <a:xfrm rot="16200000">
                <a:off x="4343073" y="742419"/>
                <a:ext cx="890542" cy="3367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20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8E11D64-E2E8-404C-B260-9A9EC1BC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43073" y="742419"/>
                <a:ext cx="890542" cy="3367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0F92B22B-7E78-468E-9550-82490A6968C9}"/>
              </a:ext>
            </a:extLst>
          </p:cNvPr>
          <p:cNvSpPr txBox="1"/>
          <p:nvPr/>
        </p:nvSpPr>
        <p:spPr>
          <a:xfrm>
            <a:off x="4602240" y="2790837"/>
            <a:ext cx="33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?</a:t>
            </a:r>
            <a:endParaRPr lang="fr-F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7D4C781-FB71-456F-A9C7-7E2B5A67BA5C}"/>
                  </a:ext>
                </a:extLst>
              </p:cNvPr>
              <p:cNvSpPr txBox="1"/>
              <p:nvPr/>
            </p:nvSpPr>
            <p:spPr>
              <a:xfrm>
                <a:off x="342900" y="3325020"/>
                <a:ext cx="10928088" cy="1662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• Méthode ‘‘naïve ’’ </a:t>
                </a:r>
                <a:br>
                  <a:rPr lang="fr-FR" sz="2800" dirty="0">
                    <a:solidFill>
                      <a:schemeClr val="bg1"/>
                    </a:solidFill>
                  </a:rPr>
                </a:br>
                <a:r>
                  <a:rPr lang="fr-FR" sz="28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fr-FR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fr-FR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7D4C781-FB71-456F-A9C7-7E2B5A67B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325020"/>
                <a:ext cx="10928088" cy="1662828"/>
              </a:xfrm>
              <a:prstGeom prst="rect">
                <a:avLst/>
              </a:prstGeom>
              <a:blipFill>
                <a:blip r:embed="rId4"/>
                <a:stretch>
                  <a:fillRect l="-1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3C15E875-D752-4E19-A24D-E88D8EF4C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84539"/>
              </p:ext>
            </p:extLst>
          </p:nvPr>
        </p:nvGraphicFramePr>
        <p:xfrm>
          <a:off x="7177371" y="942026"/>
          <a:ext cx="5147376" cy="44590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792">
                  <a:extLst>
                    <a:ext uri="{9D8B030D-6E8A-4147-A177-3AD203B41FA5}">
                      <a16:colId xmlns:a16="http://schemas.microsoft.com/office/drawing/2014/main" val="3285411687"/>
                    </a:ext>
                  </a:extLst>
                </a:gridCol>
                <a:gridCol w="1715792">
                  <a:extLst>
                    <a:ext uri="{9D8B030D-6E8A-4147-A177-3AD203B41FA5}">
                      <a16:colId xmlns:a16="http://schemas.microsoft.com/office/drawing/2014/main" val="1258618008"/>
                    </a:ext>
                  </a:extLst>
                </a:gridCol>
                <a:gridCol w="1715792">
                  <a:extLst>
                    <a:ext uri="{9D8B030D-6E8A-4147-A177-3AD203B41FA5}">
                      <a16:colId xmlns:a16="http://schemas.microsoft.com/office/drawing/2014/main" val="4212030907"/>
                    </a:ext>
                  </a:extLst>
                </a:gridCol>
              </a:tblGrid>
              <a:tr h="1486341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(i,j-1)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82460"/>
                  </a:ext>
                </a:extLst>
              </a:tr>
              <a:tr h="1486341"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(i-1,j)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2400" b="1" i="0" u="none" dirty="0" err="1">
                          <a:solidFill>
                            <a:srgbClr val="00B0F0"/>
                          </a:solidFill>
                        </a:rPr>
                        <a:t>i,j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(i+1,j)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411"/>
                  </a:ext>
                </a:extLst>
              </a:tr>
              <a:tr h="1486341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(i,j+1)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5933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0E72EEB-0D1E-4D88-A71B-336F9452B2F7}"/>
                  </a:ext>
                </a:extLst>
              </p:cNvPr>
              <p:cNvSpPr txBox="1"/>
              <p:nvPr/>
            </p:nvSpPr>
            <p:spPr>
              <a:xfrm>
                <a:off x="9163763" y="1886175"/>
                <a:ext cx="1258806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0E72EEB-0D1E-4D88-A71B-336F9452B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763" y="1886175"/>
                <a:ext cx="1258806" cy="570990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F32605E-8662-4F48-A1DF-A96EA41FE654}"/>
              </a:ext>
            </a:extLst>
          </p:cNvPr>
          <p:cNvCxnSpPr/>
          <p:nvPr/>
        </p:nvCxnSpPr>
        <p:spPr>
          <a:xfrm>
            <a:off x="9789159" y="2356878"/>
            <a:ext cx="0" cy="442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F01FAF-7F4C-412D-89A0-1E94B3D2FCD6}"/>
                  </a:ext>
                </a:extLst>
              </p:cNvPr>
              <p:cNvSpPr txBox="1"/>
              <p:nvPr/>
            </p:nvSpPr>
            <p:spPr>
              <a:xfrm>
                <a:off x="9388820" y="4016823"/>
                <a:ext cx="1258806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F01FAF-7F4C-412D-89A0-1E94B3D2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820" y="4016823"/>
                <a:ext cx="1258806" cy="570990"/>
              </a:xfrm>
              <a:prstGeom prst="rect">
                <a:avLst/>
              </a:prstGeom>
              <a:blipFill>
                <a:blip r:embed="rId6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A3D137B-4ACC-4782-A74B-9657F1064B06}"/>
                  </a:ext>
                </a:extLst>
              </p:cNvPr>
              <p:cNvSpPr txBox="1"/>
              <p:nvPr/>
            </p:nvSpPr>
            <p:spPr>
              <a:xfrm>
                <a:off x="10488815" y="2420620"/>
                <a:ext cx="1250792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A3D137B-4ACC-4782-A74B-9657F106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815" y="2420620"/>
                <a:ext cx="1250792" cy="570990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E6A3534-71E9-448D-82BD-1F660DEBA884}"/>
                  </a:ext>
                </a:extLst>
              </p:cNvPr>
              <p:cNvSpPr txBox="1"/>
              <p:nvPr/>
            </p:nvSpPr>
            <p:spPr>
              <a:xfrm>
                <a:off x="7545171" y="2457165"/>
                <a:ext cx="1250792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E6A3534-71E9-448D-82BD-1F660DEBA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71" y="2457165"/>
                <a:ext cx="1250792" cy="57099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64A75C3-905F-45AE-A417-70292D7B2647}"/>
              </a:ext>
            </a:extLst>
          </p:cNvPr>
          <p:cNvCxnSpPr>
            <a:cxnSpLocks/>
          </p:cNvCxnSpPr>
          <p:nvPr/>
        </p:nvCxnSpPr>
        <p:spPr>
          <a:xfrm>
            <a:off x="8696248" y="3165775"/>
            <a:ext cx="467515" cy="5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F6EF3F7-7D18-4736-B3B3-350C4EC5E51F}"/>
              </a:ext>
            </a:extLst>
          </p:cNvPr>
          <p:cNvCxnSpPr>
            <a:cxnSpLocks/>
          </p:cNvCxnSpPr>
          <p:nvPr/>
        </p:nvCxnSpPr>
        <p:spPr>
          <a:xfrm>
            <a:off x="10445178" y="3205279"/>
            <a:ext cx="467515" cy="5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7303682-83CE-4783-B2A8-4F186A31AA94}"/>
              </a:ext>
            </a:extLst>
          </p:cNvPr>
          <p:cNvCxnSpPr/>
          <p:nvPr/>
        </p:nvCxnSpPr>
        <p:spPr>
          <a:xfrm>
            <a:off x="9800622" y="3699903"/>
            <a:ext cx="0" cy="442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B2ED954-4CAE-4E76-A0E8-27B6528FDECE}"/>
              </a:ext>
            </a:extLst>
          </p:cNvPr>
          <p:cNvSpPr/>
          <p:nvPr/>
        </p:nvSpPr>
        <p:spPr>
          <a:xfrm>
            <a:off x="342900" y="1517676"/>
            <a:ext cx="7115175" cy="8064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E54B18F-5BAB-4536-AD7B-5CE7F604FCB0}"/>
              </a:ext>
            </a:extLst>
          </p:cNvPr>
          <p:cNvSpPr txBox="1"/>
          <p:nvPr/>
        </p:nvSpPr>
        <p:spPr>
          <a:xfrm>
            <a:off x="4852858" y="5563315"/>
            <a:ext cx="1719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accent2">
                    <a:lumMod val="75000"/>
                  </a:schemeClr>
                </a:solidFill>
              </a:rPr>
              <a:t>Instable !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60D3A5F-36C0-43E5-B255-432393F39B8B}"/>
              </a:ext>
            </a:extLst>
          </p:cNvPr>
          <p:cNvSpPr/>
          <p:nvPr/>
        </p:nvSpPr>
        <p:spPr>
          <a:xfrm rot="10560524">
            <a:off x="2877303" y="3743491"/>
            <a:ext cx="3318511" cy="2230284"/>
          </a:xfrm>
          <a:prstGeom prst="arc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835E6A3E-DF7E-4091-900D-C8CAB6488BBD}"/>
              </a:ext>
            </a:extLst>
          </p:cNvPr>
          <p:cNvCxnSpPr>
            <a:cxnSpLocks/>
          </p:cNvCxnSpPr>
          <p:nvPr/>
        </p:nvCxnSpPr>
        <p:spPr>
          <a:xfrm flipV="1">
            <a:off x="4607579" y="5952770"/>
            <a:ext cx="161058" cy="17952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612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11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Flux entre les cellules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461FF-F8DF-4D5C-B399-B7D11BF538F7}"/>
                  </a:ext>
                </a:extLst>
              </p:cNvPr>
              <p:cNvSpPr txBox="1"/>
              <p:nvPr/>
            </p:nvSpPr>
            <p:spPr>
              <a:xfrm>
                <a:off x="177099" y="1527471"/>
                <a:ext cx="7404801" cy="72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000" i="1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fr-F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461FF-F8DF-4D5C-B399-B7D11BF53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9" y="1527471"/>
                <a:ext cx="7404801" cy="726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8E11D64-E2E8-404C-B260-9A9EC1BC517B}"/>
                  </a:ext>
                </a:extLst>
              </p:cNvPr>
              <p:cNvSpPr txBox="1"/>
              <p:nvPr/>
            </p:nvSpPr>
            <p:spPr>
              <a:xfrm rot="16200000">
                <a:off x="4343073" y="742419"/>
                <a:ext cx="890542" cy="3367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20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8E11D64-E2E8-404C-B260-9A9EC1BC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43073" y="742419"/>
                <a:ext cx="890542" cy="3367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0F92B22B-7E78-468E-9550-82490A6968C9}"/>
              </a:ext>
            </a:extLst>
          </p:cNvPr>
          <p:cNvSpPr txBox="1"/>
          <p:nvPr/>
        </p:nvSpPr>
        <p:spPr>
          <a:xfrm>
            <a:off x="4602240" y="2790837"/>
            <a:ext cx="33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?</a:t>
            </a:r>
            <a:endParaRPr lang="fr-F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7D4C781-FB71-456F-A9C7-7E2B5A67BA5C}"/>
                  </a:ext>
                </a:extLst>
              </p:cNvPr>
              <p:cNvSpPr txBox="1"/>
              <p:nvPr/>
            </p:nvSpPr>
            <p:spPr>
              <a:xfrm>
                <a:off x="342900" y="3947095"/>
                <a:ext cx="10928088" cy="2536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• Méthode de </a:t>
                </a:r>
                <a:r>
                  <a:rPr lang="fr-FR" sz="2800" dirty="0" err="1">
                    <a:solidFill>
                      <a:schemeClr val="bg1"/>
                    </a:solidFill>
                  </a:rPr>
                  <a:t>Lax-Friedrichs</a:t>
                </a:r>
                <a:r>
                  <a:rPr lang="fr-FR" sz="2800" dirty="0">
                    <a:solidFill>
                      <a:schemeClr val="bg1"/>
                    </a:solidFill>
                  </a:rPr>
                  <a:t> (1</a:t>
                </a:r>
                <a:r>
                  <a:rPr lang="fr-FR" sz="2800" baseline="30000" dirty="0">
                    <a:solidFill>
                      <a:schemeClr val="bg1"/>
                    </a:solidFill>
                  </a:rPr>
                  <a:t>er</a:t>
                </a:r>
                <a:r>
                  <a:rPr lang="fr-FR" sz="2800" dirty="0">
                    <a:solidFill>
                      <a:schemeClr val="bg1"/>
                    </a:solidFill>
                  </a:rPr>
                  <a:t> ordre) </a:t>
                </a:r>
              </a:p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fr-F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2800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e>
                    </m:d>
                    <m:r>
                      <a:rPr lang="fr-FR" sz="2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fr-FR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 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sz="2800" dirty="0">
                  <a:solidFill>
                    <a:schemeClr val="bg1"/>
                  </a:solidFill>
                </a:endParaRPr>
              </a:p>
              <a:p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7D4C781-FB71-456F-A9C7-7E2B5A67B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947095"/>
                <a:ext cx="10928088" cy="2536528"/>
              </a:xfrm>
              <a:prstGeom prst="rect">
                <a:avLst/>
              </a:prstGeom>
              <a:blipFill>
                <a:blip r:embed="rId4"/>
                <a:stretch>
                  <a:fillRect l="-1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3C15E875-D752-4E19-A24D-E88D8EF4C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822436"/>
              </p:ext>
            </p:extLst>
          </p:nvPr>
        </p:nvGraphicFramePr>
        <p:xfrm>
          <a:off x="7177371" y="942026"/>
          <a:ext cx="5147376" cy="44590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792">
                  <a:extLst>
                    <a:ext uri="{9D8B030D-6E8A-4147-A177-3AD203B41FA5}">
                      <a16:colId xmlns:a16="http://schemas.microsoft.com/office/drawing/2014/main" val="3285411687"/>
                    </a:ext>
                  </a:extLst>
                </a:gridCol>
                <a:gridCol w="1715792">
                  <a:extLst>
                    <a:ext uri="{9D8B030D-6E8A-4147-A177-3AD203B41FA5}">
                      <a16:colId xmlns:a16="http://schemas.microsoft.com/office/drawing/2014/main" val="1258618008"/>
                    </a:ext>
                  </a:extLst>
                </a:gridCol>
                <a:gridCol w="1715792">
                  <a:extLst>
                    <a:ext uri="{9D8B030D-6E8A-4147-A177-3AD203B41FA5}">
                      <a16:colId xmlns:a16="http://schemas.microsoft.com/office/drawing/2014/main" val="4212030907"/>
                    </a:ext>
                  </a:extLst>
                </a:gridCol>
              </a:tblGrid>
              <a:tr h="1486341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(i,j-1)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82460"/>
                  </a:ext>
                </a:extLst>
              </a:tr>
              <a:tr h="1486341"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(i-1,j)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2400" b="1" i="0" u="none" dirty="0" err="1">
                          <a:solidFill>
                            <a:srgbClr val="00B0F0"/>
                          </a:solidFill>
                        </a:rPr>
                        <a:t>i,j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(i+1,j)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411"/>
                  </a:ext>
                </a:extLst>
              </a:tr>
              <a:tr h="1486341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(i,j+1)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5933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0E72EEB-0D1E-4D88-A71B-336F9452B2F7}"/>
                  </a:ext>
                </a:extLst>
              </p:cNvPr>
              <p:cNvSpPr txBox="1"/>
              <p:nvPr/>
            </p:nvSpPr>
            <p:spPr>
              <a:xfrm>
                <a:off x="9163763" y="1886175"/>
                <a:ext cx="1258806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0E72EEB-0D1E-4D88-A71B-336F9452B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763" y="1886175"/>
                <a:ext cx="1258806" cy="570990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F32605E-8662-4F48-A1DF-A96EA41FE654}"/>
              </a:ext>
            </a:extLst>
          </p:cNvPr>
          <p:cNvCxnSpPr/>
          <p:nvPr/>
        </p:nvCxnSpPr>
        <p:spPr>
          <a:xfrm>
            <a:off x="9789159" y="2356878"/>
            <a:ext cx="0" cy="442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F01FAF-7F4C-412D-89A0-1E94B3D2FCD6}"/>
                  </a:ext>
                </a:extLst>
              </p:cNvPr>
              <p:cNvSpPr txBox="1"/>
              <p:nvPr/>
            </p:nvSpPr>
            <p:spPr>
              <a:xfrm>
                <a:off x="9388820" y="4016823"/>
                <a:ext cx="1258806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F01FAF-7F4C-412D-89A0-1E94B3D2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820" y="4016823"/>
                <a:ext cx="1258806" cy="570990"/>
              </a:xfrm>
              <a:prstGeom prst="rect">
                <a:avLst/>
              </a:prstGeom>
              <a:blipFill>
                <a:blip r:embed="rId6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A3D137B-4ACC-4782-A74B-9657F1064B06}"/>
                  </a:ext>
                </a:extLst>
              </p:cNvPr>
              <p:cNvSpPr txBox="1"/>
              <p:nvPr/>
            </p:nvSpPr>
            <p:spPr>
              <a:xfrm>
                <a:off x="10488815" y="2420620"/>
                <a:ext cx="1250792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A3D137B-4ACC-4782-A74B-9657F106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815" y="2420620"/>
                <a:ext cx="1250792" cy="570990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E6A3534-71E9-448D-82BD-1F660DEBA884}"/>
                  </a:ext>
                </a:extLst>
              </p:cNvPr>
              <p:cNvSpPr txBox="1"/>
              <p:nvPr/>
            </p:nvSpPr>
            <p:spPr>
              <a:xfrm>
                <a:off x="7545171" y="2457165"/>
                <a:ext cx="1250792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E6A3534-71E9-448D-82BD-1F660DEBA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71" y="2457165"/>
                <a:ext cx="1250792" cy="57099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64A75C3-905F-45AE-A417-70292D7B2647}"/>
              </a:ext>
            </a:extLst>
          </p:cNvPr>
          <p:cNvCxnSpPr>
            <a:cxnSpLocks/>
          </p:cNvCxnSpPr>
          <p:nvPr/>
        </p:nvCxnSpPr>
        <p:spPr>
          <a:xfrm>
            <a:off x="8696248" y="3165775"/>
            <a:ext cx="467515" cy="5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F6EF3F7-7D18-4736-B3B3-350C4EC5E51F}"/>
              </a:ext>
            </a:extLst>
          </p:cNvPr>
          <p:cNvCxnSpPr>
            <a:cxnSpLocks/>
          </p:cNvCxnSpPr>
          <p:nvPr/>
        </p:nvCxnSpPr>
        <p:spPr>
          <a:xfrm>
            <a:off x="10445178" y="3205279"/>
            <a:ext cx="467515" cy="5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7303682-83CE-4783-B2A8-4F186A31AA94}"/>
              </a:ext>
            </a:extLst>
          </p:cNvPr>
          <p:cNvCxnSpPr/>
          <p:nvPr/>
        </p:nvCxnSpPr>
        <p:spPr>
          <a:xfrm>
            <a:off x="9800622" y="3699903"/>
            <a:ext cx="0" cy="442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B2ED954-4CAE-4E76-A0E8-27B6528FDECE}"/>
              </a:ext>
            </a:extLst>
          </p:cNvPr>
          <p:cNvSpPr/>
          <p:nvPr/>
        </p:nvSpPr>
        <p:spPr>
          <a:xfrm>
            <a:off x="342900" y="1517676"/>
            <a:ext cx="7115175" cy="8064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0285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Flux entre les cellules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461FF-F8DF-4D5C-B399-B7D11BF538F7}"/>
                  </a:ext>
                </a:extLst>
              </p:cNvPr>
              <p:cNvSpPr txBox="1"/>
              <p:nvPr/>
            </p:nvSpPr>
            <p:spPr>
              <a:xfrm>
                <a:off x="177099" y="1527471"/>
                <a:ext cx="7404801" cy="72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sz="2000" i="1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sz="2000" i="1">
                              <a:solidFill>
                                <a:srgbClr val="00F66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fr-FR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sz="20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69B461FF-F8DF-4D5C-B399-B7D11BF53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99" y="1527471"/>
                <a:ext cx="7404801" cy="7266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8E11D64-E2E8-404C-B260-9A9EC1BC517B}"/>
                  </a:ext>
                </a:extLst>
              </p:cNvPr>
              <p:cNvSpPr txBox="1"/>
              <p:nvPr/>
            </p:nvSpPr>
            <p:spPr>
              <a:xfrm rot="16200000">
                <a:off x="4343073" y="742419"/>
                <a:ext cx="890542" cy="3367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fr-FR" sz="3200" i="1" smtClean="0">
                                  <a:noFill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fr-F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28E11D64-E2E8-404C-B260-9A9EC1BC51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43073" y="742419"/>
                <a:ext cx="890542" cy="33676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0F92B22B-7E78-468E-9550-82490A6968C9}"/>
              </a:ext>
            </a:extLst>
          </p:cNvPr>
          <p:cNvSpPr txBox="1"/>
          <p:nvPr/>
        </p:nvSpPr>
        <p:spPr>
          <a:xfrm>
            <a:off x="4602240" y="2790837"/>
            <a:ext cx="334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?</a:t>
            </a:r>
            <a:endParaRPr lang="fr-FR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7D4C781-FB71-456F-A9C7-7E2B5A67BA5C}"/>
                  </a:ext>
                </a:extLst>
              </p:cNvPr>
              <p:cNvSpPr txBox="1"/>
              <p:nvPr/>
            </p:nvSpPr>
            <p:spPr>
              <a:xfrm>
                <a:off x="342900" y="3222869"/>
                <a:ext cx="11943795" cy="3424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• Méthode de </a:t>
                </a:r>
                <a:r>
                  <a:rPr lang="fr-FR" sz="2800" dirty="0" err="1">
                    <a:solidFill>
                      <a:schemeClr val="bg1"/>
                    </a:solidFill>
                  </a:rPr>
                  <a:t>Rusanov</a:t>
                </a:r>
                <a:r>
                  <a:rPr lang="fr-FR" sz="2800" dirty="0">
                    <a:solidFill>
                      <a:schemeClr val="bg1"/>
                    </a:solidFill>
                  </a:rPr>
                  <a:t> (</a:t>
                </a:r>
                <a:r>
                  <a:rPr lang="fr-FR" sz="2800" dirty="0" err="1">
                    <a:solidFill>
                      <a:schemeClr val="bg1"/>
                    </a:solidFill>
                  </a:rPr>
                  <a:t>Lax-Friedrichs</a:t>
                </a:r>
                <a:r>
                  <a:rPr lang="fr-FR" sz="2800" dirty="0">
                    <a:solidFill>
                      <a:schemeClr val="bg1"/>
                    </a:solidFill>
                  </a:rPr>
                  <a:t> locale)</a:t>
                </a:r>
              </a:p>
              <a:p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fr-FR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FR" sz="2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max</m:t>
                    </m:r>
                    <m:r>
                      <a:rPr lang="fr-F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 + 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; </m:t>
                    </m:r>
                    <m:sSub>
                      <m:sSubPr>
                        <m:ctrlP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fr-FR" sz="2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|+ 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fr-FR" sz="2800" dirty="0">
                    <a:solidFill>
                      <a:schemeClr val="bg1"/>
                    </a:solidFill>
                  </a:rPr>
                </a:br>
                <a:endParaRPr lang="fr-FR" sz="2800" dirty="0">
                  <a:solidFill>
                    <a:schemeClr val="bg1"/>
                  </a:solidFill>
                </a:endParaRPr>
              </a:p>
              <a:p>
                <a:r>
                  <a:rPr lang="fr-FR" sz="2800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fr-FR" sz="2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fr-FR" sz="28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fr-FR" sz="2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fr-FR" sz="2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28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FR" sz="2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fr-FR" sz="2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fr-FR" sz="28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 (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fr-FR" sz="2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7D4C781-FB71-456F-A9C7-7E2B5A67B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3222869"/>
                <a:ext cx="11943795" cy="3424655"/>
              </a:xfrm>
              <a:prstGeom prst="rect">
                <a:avLst/>
              </a:prstGeom>
              <a:blipFill>
                <a:blip r:embed="rId4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3C15E875-D752-4E19-A24D-E88D8EF4C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332645"/>
              </p:ext>
            </p:extLst>
          </p:nvPr>
        </p:nvGraphicFramePr>
        <p:xfrm>
          <a:off x="7177371" y="942026"/>
          <a:ext cx="5147376" cy="445902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5792">
                  <a:extLst>
                    <a:ext uri="{9D8B030D-6E8A-4147-A177-3AD203B41FA5}">
                      <a16:colId xmlns:a16="http://schemas.microsoft.com/office/drawing/2014/main" val="3285411687"/>
                    </a:ext>
                  </a:extLst>
                </a:gridCol>
                <a:gridCol w="1715792">
                  <a:extLst>
                    <a:ext uri="{9D8B030D-6E8A-4147-A177-3AD203B41FA5}">
                      <a16:colId xmlns:a16="http://schemas.microsoft.com/office/drawing/2014/main" val="1258618008"/>
                    </a:ext>
                  </a:extLst>
                </a:gridCol>
                <a:gridCol w="1715792">
                  <a:extLst>
                    <a:ext uri="{9D8B030D-6E8A-4147-A177-3AD203B41FA5}">
                      <a16:colId xmlns:a16="http://schemas.microsoft.com/office/drawing/2014/main" val="4212030907"/>
                    </a:ext>
                  </a:extLst>
                </a:gridCol>
              </a:tblGrid>
              <a:tr h="1486341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(i,j-1)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82460"/>
                  </a:ext>
                </a:extLst>
              </a:tr>
              <a:tr h="1486341"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(i-1,j)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</a:t>
                      </a:r>
                      <a:r>
                        <a:rPr lang="fr-FR" sz="2400" b="1" i="0" u="none" dirty="0" err="1">
                          <a:solidFill>
                            <a:srgbClr val="00B0F0"/>
                          </a:solidFill>
                        </a:rPr>
                        <a:t>i,j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(i+1,j)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411"/>
                  </a:ext>
                </a:extLst>
              </a:tr>
              <a:tr h="1486341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4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2400" b="1" i="0" u="none" dirty="0">
                          <a:solidFill>
                            <a:srgbClr val="00B0F0"/>
                          </a:solidFill>
                        </a:rPr>
                        <a:t>(i,j+1)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5933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0E72EEB-0D1E-4D88-A71B-336F9452B2F7}"/>
                  </a:ext>
                </a:extLst>
              </p:cNvPr>
              <p:cNvSpPr txBox="1"/>
              <p:nvPr/>
            </p:nvSpPr>
            <p:spPr>
              <a:xfrm>
                <a:off x="9163763" y="1886175"/>
                <a:ext cx="1258806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E0E72EEB-0D1E-4D88-A71B-336F9452B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763" y="1886175"/>
                <a:ext cx="1258806" cy="570990"/>
              </a:xfrm>
              <a:prstGeom prst="rect">
                <a:avLst/>
              </a:prstGeom>
              <a:blipFill>
                <a:blip r:embed="rId5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9F32605E-8662-4F48-A1DF-A96EA41FE654}"/>
              </a:ext>
            </a:extLst>
          </p:cNvPr>
          <p:cNvCxnSpPr/>
          <p:nvPr/>
        </p:nvCxnSpPr>
        <p:spPr>
          <a:xfrm>
            <a:off x="9789159" y="2356878"/>
            <a:ext cx="0" cy="442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F01FAF-7F4C-412D-89A0-1E94B3D2FCD6}"/>
                  </a:ext>
                </a:extLst>
              </p:cNvPr>
              <p:cNvSpPr txBox="1"/>
              <p:nvPr/>
            </p:nvSpPr>
            <p:spPr>
              <a:xfrm>
                <a:off x="9388820" y="4016823"/>
                <a:ext cx="1258806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CF01FAF-7F4C-412D-89A0-1E94B3D2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8820" y="4016823"/>
                <a:ext cx="1258806" cy="570990"/>
              </a:xfrm>
              <a:prstGeom prst="rect">
                <a:avLst/>
              </a:prstGeom>
              <a:blipFill>
                <a:blip r:embed="rId6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A3D137B-4ACC-4782-A74B-9657F1064B06}"/>
                  </a:ext>
                </a:extLst>
              </p:cNvPr>
              <p:cNvSpPr txBox="1"/>
              <p:nvPr/>
            </p:nvSpPr>
            <p:spPr>
              <a:xfrm>
                <a:off x="10488815" y="2420620"/>
                <a:ext cx="1250792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EA3D137B-4ACC-4782-A74B-9657F106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815" y="2420620"/>
                <a:ext cx="1250792" cy="570990"/>
              </a:xfrm>
              <a:prstGeom prst="rect">
                <a:avLst/>
              </a:prstGeom>
              <a:blipFill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E6A3534-71E9-448D-82BD-1F660DEBA884}"/>
                  </a:ext>
                </a:extLst>
              </p:cNvPr>
              <p:cNvSpPr txBox="1"/>
              <p:nvPr/>
            </p:nvSpPr>
            <p:spPr>
              <a:xfrm>
                <a:off x="7545171" y="2457165"/>
                <a:ext cx="1250792" cy="5709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d>
                            <m:d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𝑼</m:t>
                              </m:r>
                            </m:e>
                          </m:d>
                        </m:e>
                        <m:sub>
                          <m:r>
                            <a:rPr lang="fr-FR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fr-FR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fr-FR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b>
                      </m:sSub>
                    </m:oMath>
                  </m:oMathPara>
                </a14:m>
                <a:endParaRPr lang="fr-F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DE6A3534-71E9-448D-82BD-1F660DEBA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5171" y="2457165"/>
                <a:ext cx="1250792" cy="570990"/>
              </a:xfrm>
              <a:prstGeom prst="rect">
                <a:avLst/>
              </a:prstGeom>
              <a:blipFill>
                <a:blip r:embed="rId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C64A75C3-905F-45AE-A417-70292D7B2647}"/>
              </a:ext>
            </a:extLst>
          </p:cNvPr>
          <p:cNvCxnSpPr>
            <a:cxnSpLocks/>
          </p:cNvCxnSpPr>
          <p:nvPr/>
        </p:nvCxnSpPr>
        <p:spPr>
          <a:xfrm>
            <a:off x="8696248" y="3165775"/>
            <a:ext cx="467515" cy="5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DF6EF3F7-7D18-4736-B3B3-350C4EC5E51F}"/>
              </a:ext>
            </a:extLst>
          </p:cNvPr>
          <p:cNvCxnSpPr>
            <a:cxnSpLocks/>
          </p:cNvCxnSpPr>
          <p:nvPr/>
        </p:nvCxnSpPr>
        <p:spPr>
          <a:xfrm>
            <a:off x="10445178" y="3205279"/>
            <a:ext cx="467515" cy="57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17303682-83CE-4783-B2A8-4F186A31AA94}"/>
              </a:ext>
            </a:extLst>
          </p:cNvPr>
          <p:cNvCxnSpPr/>
          <p:nvPr/>
        </p:nvCxnSpPr>
        <p:spPr>
          <a:xfrm>
            <a:off x="9800622" y="3699903"/>
            <a:ext cx="0" cy="4426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B2ED954-4CAE-4E76-A0E8-27B6528FDECE}"/>
              </a:ext>
            </a:extLst>
          </p:cNvPr>
          <p:cNvSpPr/>
          <p:nvPr/>
        </p:nvSpPr>
        <p:spPr>
          <a:xfrm>
            <a:off x="342900" y="1517676"/>
            <a:ext cx="7115175" cy="806424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72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AC467BA-9481-4CE1-87E7-65906DF2D005}"/>
              </a:ext>
            </a:extLst>
          </p:cNvPr>
          <p:cNvSpPr/>
          <p:nvPr/>
        </p:nvSpPr>
        <p:spPr>
          <a:xfrm>
            <a:off x="708879" y="3231379"/>
            <a:ext cx="5363635" cy="1013265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15D4A51-ADC6-4930-A47E-AAF291E09513}"/>
              </a:ext>
            </a:extLst>
          </p:cNvPr>
          <p:cNvSpPr/>
          <p:nvPr/>
        </p:nvSpPr>
        <p:spPr>
          <a:xfrm>
            <a:off x="708879" y="1276446"/>
            <a:ext cx="4733559" cy="1552868"/>
          </a:xfrm>
          <a:prstGeom prst="roundRect">
            <a:avLst/>
          </a:prstGeom>
          <a:solidFill>
            <a:srgbClr val="00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Initialisations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F0D4380-6CA0-4258-A4A9-A620E788A1BF}"/>
                  </a:ext>
                </a:extLst>
              </p:cNvPr>
              <p:cNvSpPr txBox="1"/>
              <p:nvPr/>
            </p:nvSpPr>
            <p:spPr>
              <a:xfrm>
                <a:off x="752839" y="1399747"/>
                <a:ext cx="5980969" cy="1320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Paramètres physiques: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    • Taille de la simulation:	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pc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²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    • Energie de la supernova: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erg. cm</a:t>
                </a:r>
                <a:r>
                  <a:rPr lang="fr-FR" baseline="30000" dirty="0">
                    <a:solidFill>
                      <a:schemeClr val="bg1"/>
                    </a:solidFill>
                  </a:rPr>
                  <a:t>-1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    • Indice adiabatique: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F0D4380-6CA0-4258-A4A9-A620E788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39" y="1399747"/>
                <a:ext cx="5980969" cy="1320361"/>
              </a:xfrm>
              <a:prstGeom prst="rect">
                <a:avLst/>
              </a:prstGeom>
              <a:blipFill>
                <a:blip r:embed="rId2"/>
                <a:stretch>
                  <a:fillRect l="-815" t="-2778" b="-23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1A4BF0-07F1-4979-84E2-59A4A9073340}"/>
                  </a:ext>
                </a:extLst>
              </p:cNvPr>
              <p:cNvSpPr/>
              <p:nvPr/>
            </p:nvSpPr>
            <p:spPr>
              <a:xfrm>
                <a:off x="782346" y="3287625"/>
                <a:ext cx="579008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Initialisations: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    • Densité initiale:		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1,67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g.cm</a:t>
                </a:r>
                <a:r>
                  <a:rPr lang="fr-FR" baseline="30000" dirty="0">
                    <a:solidFill>
                      <a:schemeClr val="bg1"/>
                    </a:solidFill>
                  </a:rPr>
                  <a:t>-3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    • Energie spécifique initiale:	</a:t>
                </a:r>
                <a14:m>
                  <m:oMath xmlns:m="http://schemas.openxmlformats.org/officeDocument/2006/math"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6×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erg.g</a:t>
                </a:r>
                <a:r>
                  <a:rPr lang="fr-FR" baseline="30000" dirty="0">
                    <a:solidFill>
                      <a:schemeClr val="bg1"/>
                    </a:solidFill>
                  </a:rPr>
                  <a:t>-1</a:t>
                </a:r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B1A4BF0-07F1-4979-84E2-59A4A90733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346" y="3287625"/>
                <a:ext cx="5790083" cy="923330"/>
              </a:xfrm>
              <a:prstGeom prst="rect">
                <a:avLst/>
              </a:prstGeom>
              <a:blipFill>
                <a:blip r:embed="rId3"/>
                <a:stretch>
                  <a:fillRect l="-842" t="-3289" b="-92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08CDCB-12DB-4197-8823-1AEA29759EC6}"/>
                  </a:ext>
                </a:extLst>
              </p:cNvPr>
              <p:cNvSpPr/>
              <p:nvPr/>
            </p:nvSpPr>
            <p:spPr>
              <a:xfrm>
                <a:off x="5100941" y="5693590"/>
                <a:ext cx="5922262" cy="6680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m:rPr>
                        <m:sty m:val="p"/>
                      </m:rPr>
                      <a:rPr lang="fr-F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E</m:t>
                    </m:r>
                    <m:r>
                      <a:rPr lang="fr-FR" sz="2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num>
                      <m:den>
                        <m: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fr-F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den>
                    </m:f>
                    <m:r>
                      <a:rPr lang="fr-F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fr-FR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×6×</m:t>
                    </m:r>
                    <m:sSup>
                      <m:sSupPr>
                        <m:ctrlP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erg.cm</a:t>
                </a:r>
                <a:r>
                  <a:rPr lang="en-US" sz="2400" baseline="30000" dirty="0">
                    <a:solidFill>
                      <a:schemeClr val="bg1"/>
                    </a:solidFill>
                  </a:rPr>
                  <a:t>-3</a:t>
                </a:r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  <a:endParaRPr lang="fr-FR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08CDCB-12DB-4197-8823-1AEA29759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941" y="5693590"/>
                <a:ext cx="5922262" cy="668068"/>
              </a:xfrm>
              <a:prstGeom prst="rect">
                <a:avLst/>
              </a:prstGeom>
              <a:blipFill>
                <a:blip r:embed="rId4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B95664-66E8-4206-AECE-46C72DC11D93}"/>
                  </a:ext>
                </a:extLst>
              </p:cNvPr>
              <p:cNvSpPr txBox="1"/>
              <p:nvPr/>
            </p:nvSpPr>
            <p:spPr>
              <a:xfrm>
                <a:off x="7889897" y="3614736"/>
                <a:ext cx="13072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𝑎𝑡𝑜𝑚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m</m:t>
                      </m:r>
                      <m:r>
                        <m:rPr>
                          <m:nor/>
                        </m:rPr>
                        <a:rPr lang="en-US" baseline="30000" dirty="0">
                          <a:solidFill>
                            <a:schemeClr val="bg1"/>
                          </a:solidFill>
                        </a:rPr>
                        <m:t>−</m:t>
                      </m:r>
                      <m:r>
                        <a:rPr lang="fr-FR" b="0" i="1" baseline="300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68B95664-66E8-4206-AECE-46C72DC11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9897" y="3614736"/>
                <a:ext cx="1307217" cy="276999"/>
              </a:xfrm>
              <a:prstGeom prst="rect">
                <a:avLst/>
              </a:prstGeom>
              <a:blipFill>
                <a:blip r:embed="rId5"/>
                <a:stretch>
                  <a:fillRect l="-3721" r="-1395" b="-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FE6442-5436-4D73-82AB-C12978E33736}"/>
                  </a:ext>
                </a:extLst>
              </p:cNvPr>
              <p:cNvSpPr/>
              <p:nvPr/>
            </p:nvSpPr>
            <p:spPr>
              <a:xfrm>
                <a:off x="4478794" y="4935974"/>
                <a:ext cx="531562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sSub>
                        <m:sSubPr>
                          <m:ctrlPr>
                            <a:rPr lang="el-G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r>
                        <a:rPr lang="fr-FR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m:rPr>
                          <m:sty m:val="p"/>
                        </m:rPr>
                        <a:rPr lang="el-G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l-GR" sz="2400" i="1" strike="sngStrike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i="1" strike="sngStrike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𝑘𝑖𝑛</m:t>
                          </m:r>
                        </m:sub>
                      </m:sSub>
                      <m:r>
                        <a:rPr lang="fr-FR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FE6442-5436-4D73-82AB-C12978E33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794" y="4935974"/>
                <a:ext cx="5315622" cy="461665"/>
              </a:xfrm>
              <a:prstGeom prst="rect">
                <a:avLst/>
              </a:prstGeom>
              <a:blipFill>
                <a:blip r:embed="rId6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lèche : courbe vers la gauche 5">
            <a:extLst>
              <a:ext uri="{FF2B5EF4-FFF2-40B4-BE49-F238E27FC236}">
                <a16:creationId xmlns:a16="http://schemas.microsoft.com/office/drawing/2014/main" id="{2729A33D-B254-4C6A-AD85-D1E4D08E7711}"/>
              </a:ext>
            </a:extLst>
          </p:cNvPr>
          <p:cNvSpPr/>
          <p:nvPr/>
        </p:nvSpPr>
        <p:spPr>
          <a:xfrm rot="8618748" flipV="1">
            <a:off x="4393860" y="5479945"/>
            <a:ext cx="866720" cy="899351"/>
          </a:xfrm>
          <a:custGeom>
            <a:avLst/>
            <a:gdLst>
              <a:gd name="connsiteX0" fmla="*/ 0 w 688623"/>
              <a:gd name="connsiteY0" fmla="*/ 1230644 h 1402800"/>
              <a:gd name="connsiteX1" fmla="*/ 430685 w 688623"/>
              <a:gd name="connsiteY1" fmla="*/ 932747 h 1402800"/>
              <a:gd name="connsiteX2" fmla="*/ 430685 w 688623"/>
              <a:gd name="connsiteY2" fmla="*/ 1018824 h 1402800"/>
              <a:gd name="connsiteX3" fmla="*/ 680788 w 688623"/>
              <a:gd name="connsiteY3" fmla="*/ 658361 h 1402800"/>
              <a:gd name="connsiteX4" fmla="*/ 430685 w 688623"/>
              <a:gd name="connsiteY4" fmla="*/ 1190980 h 1402800"/>
              <a:gd name="connsiteX5" fmla="*/ 430685 w 688623"/>
              <a:gd name="connsiteY5" fmla="*/ 1277058 h 1402800"/>
              <a:gd name="connsiteX6" fmla="*/ 0 w 688623"/>
              <a:gd name="connsiteY6" fmla="*/ 1230644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5" fmla="*/ 430685 w 688623"/>
              <a:gd name="connsiteY5" fmla="*/ 1190980 h 1402800"/>
              <a:gd name="connsiteX6" fmla="*/ 430685 w 688623"/>
              <a:gd name="connsiteY6" fmla="*/ 1277058 h 1402800"/>
              <a:gd name="connsiteX7" fmla="*/ 0 w 688623"/>
              <a:gd name="connsiteY7" fmla="*/ 1230644 h 1402800"/>
              <a:gd name="connsiteX8" fmla="*/ 430685 w 688623"/>
              <a:gd name="connsiteY8" fmla="*/ 932747 h 1402800"/>
              <a:gd name="connsiteX9" fmla="*/ 430685 w 688623"/>
              <a:gd name="connsiteY9" fmla="*/ 1018824 h 1402800"/>
              <a:gd name="connsiteX10" fmla="*/ 680788 w 688623"/>
              <a:gd name="connsiteY10" fmla="*/ 658361 h 1402800"/>
              <a:gd name="connsiteX0" fmla="*/ 217388 w 906023"/>
              <a:gd name="connsiteY0" fmla="*/ 1230644 h 1277058"/>
              <a:gd name="connsiteX1" fmla="*/ 648073 w 906023"/>
              <a:gd name="connsiteY1" fmla="*/ 932747 h 1277058"/>
              <a:gd name="connsiteX2" fmla="*/ 648073 w 906023"/>
              <a:gd name="connsiteY2" fmla="*/ 1018824 h 1277058"/>
              <a:gd name="connsiteX3" fmla="*/ 898176 w 906023"/>
              <a:gd name="connsiteY3" fmla="*/ 658361 h 1277058"/>
              <a:gd name="connsiteX4" fmla="*/ 648073 w 906023"/>
              <a:gd name="connsiteY4" fmla="*/ 1190980 h 1277058"/>
              <a:gd name="connsiteX5" fmla="*/ 648073 w 906023"/>
              <a:gd name="connsiteY5" fmla="*/ 1277058 h 1277058"/>
              <a:gd name="connsiteX6" fmla="*/ 217388 w 906023"/>
              <a:gd name="connsiteY6" fmla="*/ 1230644 h 1277058"/>
              <a:gd name="connsiteX0" fmla="*/ 906011 w 906023"/>
              <a:gd name="connsiteY0" fmla="*/ 744439 h 1277058"/>
              <a:gd name="connsiteX1" fmla="*/ 217388 w 906023"/>
              <a:gd name="connsiteY1" fmla="*/ 172156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0" fmla="*/ 906011 w 906023"/>
              <a:gd name="connsiteY0" fmla="*/ 744439 h 1277058"/>
              <a:gd name="connsiteX1" fmla="*/ 0 w 906023"/>
              <a:gd name="connsiteY1" fmla="*/ 115258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5" fmla="*/ 648073 w 906023"/>
              <a:gd name="connsiteY5" fmla="*/ 1190980 h 1277058"/>
              <a:gd name="connsiteX6" fmla="*/ 648073 w 906023"/>
              <a:gd name="connsiteY6" fmla="*/ 1277058 h 1277058"/>
              <a:gd name="connsiteX7" fmla="*/ 217388 w 906023"/>
              <a:gd name="connsiteY7" fmla="*/ 1230644 h 1277058"/>
              <a:gd name="connsiteX8" fmla="*/ 648073 w 906023"/>
              <a:gd name="connsiteY8" fmla="*/ 932747 h 1277058"/>
              <a:gd name="connsiteX9" fmla="*/ 648073 w 906023"/>
              <a:gd name="connsiteY9" fmla="*/ 1018824 h 1277058"/>
              <a:gd name="connsiteX10" fmla="*/ 898176 w 906023"/>
              <a:gd name="connsiteY10" fmla="*/ 658361 h 1277058"/>
              <a:gd name="connsiteX0" fmla="*/ 220220 w 908855"/>
              <a:gd name="connsiteY0" fmla="*/ 1230644 h 1277058"/>
              <a:gd name="connsiteX1" fmla="*/ 650905 w 908855"/>
              <a:gd name="connsiteY1" fmla="*/ 932747 h 1277058"/>
              <a:gd name="connsiteX2" fmla="*/ 650905 w 908855"/>
              <a:gd name="connsiteY2" fmla="*/ 1018824 h 1277058"/>
              <a:gd name="connsiteX3" fmla="*/ 901008 w 908855"/>
              <a:gd name="connsiteY3" fmla="*/ 658361 h 1277058"/>
              <a:gd name="connsiteX4" fmla="*/ 650905 w 908855"/>
              <a:gd name="connsiteY4" fmla="*/ 1190980 h 1277058"/>
              <a:gd name="connsiteX5" fmla="*/ 650905 w 908855"/>
              <a:gd name="connsiteY5" fmla="*/ 1277058 h 1277058"/>
              <a:gd name="connsiteX6" fmla="*/ 220220 w 908855"/>
              <a:gd name="connsiteY6" fmla="*/ 1230644 h 1277058"/>
              <a:gd name="connsiteX0" fmla="*/ 908843 w 908855"/>
              <a:gd name="connsiteY0" fmla="*/ 744439 h 1277058"/>
              <a:gd name="connsiteX1" fmla="*/ 0 w 908855"/>
              <a:gd name="connsiteY1" fmla="*/ 113210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0" fmla="*/ 908843 w 908855"/>
              <a:gd name="connsiteY0" fmla="*/ 744439 h 1277058"/>
              <a:gd name="connsiteX1" fmla="*/ 2832 w 908855"/>
              <a:gd name="connsiteY1" fmla="*/ 115258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5" fmla="*/ 650905 w 908855"/>
              <a:gd name="connsiteY5" fmla="*/ 1190980 h 1277058"/>
              <a:gd name="connsiteX6" fmla="*/ 650905 w 908855"/>
              <a:gd name="connsiteY6" fmla="*/ 1277058 h 1277058"/>
              <a:gd name="connsiteX7" fmla="*/ 220220 w 908855"/>
              <a:gd name="connsiteY7" fmla="*/ 1230644 h 1277058"/>
              <a:gd name="connsiteX8" fmla="*/ 650905 w 908855"/>
              <a:gd name="connsiteY8" fmla="*/ 932747 h 1277058"/>
              <a:gd name="connsiteX9" fmla="*/ 650905 w 908855"/>
              <a:gd name="connsiteY9" fmla="*/ 1018824 h 1277058"/>
              <a:gd name="connsiteX10" fmla="*/ 901008 w 908855"/>
              <a:gd name="connsiteY10" fmla="*/ 658361 h 1277058"/>
              <a:gd name="connsiteX0" fmla="*/ 240135 w 928770"/>
              <a:gd name="connsiteY0" fmla="*/ 1242049 h 1288463"/>
              <a:gd name="connsiteX1" fmla="*/ 670820 w 928770"/>
              <a:gd name="connsiteY1" fmla="*/ 944152 h 1288463"/>
              <a:gd name="connsiteX2" fmla="*/ 670820 w 928770"/>
              <a:gd name="connsiteY2" fmla="*/ 1030229 h 1288463"/>
              <a:gd name="connsiteX3" fmla="*/ 920923 w 928770"/>
              <a:gd name="connsiteY3" fmla="*/ 669766 h 1288463"/>
              <a:gd name="connsiteX4" fmla="*/ 670820 w 928770"/>
              <a:gd name="connsiteY4" fmla="*/ 1202385 h 1288463"/>
              <a:gd name="connsiteX5" fmla="*/ 670820 w 928770"/>
              <a:gd name="connsiteY5" fmla="*/ 1288463 h 1288463"/>
              <a:gd name="connsiteX6" fmla="*/ 240135 w 928770"/>
              <a:gd name="connsiteY6" fmla="*/ 1242049 h 1288463"/>
              <a:gd name="connsiteX0" fmla="*/ 928758 w 928770"/>
              <a:gd name="connsiteY0" fmla="*/ 755844 h 1288463"/>
              <a:gd name="connsiteX1" fmla="*/ 19915 w 928770"/>
              <a:gd name="connsiteY1" fmla="*/ 124615 h 1288463"/>
              <a:gd name="connsiteX2" fmla="*/ 240135 w 928770"/>
              <a:gd name="connsiteY2" fmla="*/ 11405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0" fmla="*/ 928758 w 928770"/>
              <a:gd name="connsiteY0" fmla="*/ 755844 h 1288463"/>
              <a:gd name="connsiteX1" fmla="*/ 22747 w 928770"/>
              <a:gd name="connsiteY1" fmla="*/ 126663 h 1288463"/>
              <a:gd name="connsiteX2" fmla="*/ 0 w 928770"/>
              <a:gd name="connsiteY2" fmla="*/ 0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5" fmla="*/ 670820 w 928770"/>
              <a:gd name="connsiteY5" fmla="*/ 1202385 h 1288463"/>
              <a:gd name="connsiteX6" fmla="*/ 670820 w 928770"/>
              <a:gd name="connsiteY6" fmla="*/ 1288463 h 1288463"/>
              <a:gd name="connsiteX7" fmla="*/ 240135 w 928770"/>
              <a:gd name="connsiteY7" fmla="*/ 1242049 h 1288463"/>
              <a:gd name="connsiteX8" fmla="*/ 670820 w 928770"/>
              <a:gd name="connsiteY8" fmla="*/ 944152 h 1288463"/>
              <a:gd name="connsiteX9" fmla="*/ 670820 w 928770"/>
              <a:gd name="connsiteY9" fmla="*/ 1030229 h 1288463"/>
              <a:gd name="connsiteX10" fmla="*/ 920923 w 928770"/>
              <a:gd name="connsiteY10" fmla="*/ 669766 h 1288463"/>
              <a:gd name="connsiteX0" fmla="*/ 240135 w 928770"/>
              <a:gd name="connsiteY0" fmla="*/ 1248396 h 1294810"/>
              <a:gd name="connsiteX1" fmla="*/ 670820 w 928770"/>
              <a:gd name="connsiteY1" fmla="*/ 950499 h 1294810"/>
              <a:gd name="connsiteX2" fmla="*/ 670820 w 928770"/>
              <a:gd name="connsiteY2" fmla="*/ 1036576 h 1294810"/>
              <a:gd name="connsiteX3" fmla="*/ 920923 w 928770"/>
              <a:gd name="connsiteY3" fmla="*/ 676113 h 1294810"/>
              <a:gd name="connsiteX4" fmla="*/ 670820 w 928770"/>
              <a:gd name="connsiteY4" fmla="*/ 1208732 h 1294810"/>
              <a:gd name="connsiteX5" fmla="*/ 670820 w 928770"/>
              <a:gd name="connsiteY5" fmla="*/ 1294810 h 1294810"/>
              <a:gd name="connsiteX6" fmla="*/ 240135 w 928770"/>
              <a:gd name="connsiteY6" fmla="*/ 1248396 h 1294810"/>
              <a:gd name="connsiteX0" fmla="*/ 928758 w 928770"/>
              <a:gd name="connsiteY0" fmla="*/ 762191 h 1294810"/>
              <a:gd name="connsiteX1" fmla="*/ 19915 w 928770"/>
              <a:gd name="connsiteY1" fmla="*/ 130962 h 1294810"/>
              <a:gd name="connsiteX2" fmla="*/ 2200 w 928770"/>
              <a:gd name="connsiteY2" fmla="*/ 0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0" fmla="*/ 928758 w 928770"/>
              <a:gd name="connsiteY0" fmla="*/ 762191 h 1294810"/>
              <a:gd name="connsiteX1" fmla="*/ 22747 w 928770"/>
              <a:gd name="connsiteY1" fmla="*/ 133010 h 1294810"/>
              <a:gd name="connsiteX2" fmla="*/ 0 w 928770"/>
              <a:gd name="connsiteY2" fmla="*/ 6347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5" fmla="*/ 670820 w 928770"/>
              <a:gd name="connsiteY5" fmla="*/ 1208732 h 1294810"/>
              <a:gd name="connsiteX6" fmla="*/ 670820 w 928770"/>
              <a:gd name="connsiteY6" fmla="*/ 1294810 h 1294810"/>
              <a:gd name="connsiteX7" fmla="*/ 240135 w 928770"/>
              <a:gd name="connsiteY7" fmla="*/ 1248396 h 1294810"/>
              <a:gd name="connsiteX8" fmla="*/ 670820 w 928770"/>
              <a:gd name="connsiteY8" fmla="*/ 950499 h 1294810"/>
              <a:gd name="connsiteX9" fmla="*/ 670820 w 928770"/>
              <a:gd name="connsiteY9" fmla="*/ 1036576 h 1294810"/>
              <a:gd name="connsiteX10" fmla="*/ 920923 w 928770"/>
              <a:gd name="connsiteY10" fmla="*/ 676113 h 1294810"/>
              <a:gd name="connsiteX0" fmla="*/ 403834 w 1092469"/>
              <a:gd name="connsiteY0" fmla="*/ 1248396 h 1294810"/>
              <a:gd name="connsiteX1" fmla="*/ 834519 w 1092469"/>
              <a:gd name="connsiteY1" fmla="*/ 950499 h 1294810"/>
              <a:gd name="connsiteX2" fmla="*/ 834519 w 1092469"/>
              <a:gd name="connsiteY2" fmla="*/ 1036576 h 1294810"/>
              <a:gd name="connsiteX3" fmla="*/ 1084622 w 1092469"/>
              <a:gd name="connsiteY3" fmla="*/ 676113 h 1294810"/>
              <a:gd name="connsiteX4" fmla="*/ 834519 w 1092469"/>
              <a:gd name="connsiteY4" fmla="*/ 1208732 h 1294810"/>
              <a:gd name="connsiteX5" fmla="*/ 834519 w 1092469"/>
              <a:gd name="connsiteY5" fmla="*/ 1294810 h 1294810"/>
              <a:gd name="connsiteX6" fmla="*/ 403834 w 1092469"/>
              <a:gd name="connsiteY6" fmla="*/ 1248396 h 1294810"/>
              <a:gd name="connsiteX0" fmla="*/ 1092457 w 1092469"/>
              <a:gd name="connsiteY0" fmla="*/ 762191 h 1294810"/>
              <a:gd name="connsiteX1" fmla="*/ 183614 w 1092469"/>
              <a:gd name="connsiteY1" fmla="*/ 130962 h 1294810"/>
              <a:gd name="connsiteX2" fmla="*/ 165899 w 1092469"/>
              <a:gd name="connsiteY2" fmla="*/ 0 h 1294810"/>
              <a:gd name="connsiteX3" fmla="*/ 1092457 w 1092469"/>
              <a:gd name="connsiteY3" fmla="*/ 590035 h 1294810"/>
              <a:gd name="connsiteX4" fmla="*/ 1092457 w 1092469"/>
              <a:gd name="connsiteY4" fmla="*/ 762191 h 1294810"/>
              <a:gd name="connsiteX0" fmla="*/ 1092457 w 1092469"/>
              <a:gd name="connsiteY0" fmla="*/ 762191 h 1294810"/>
              <a:gd name="connsiteX1" fmla="*/ 0 w 1092469"/>
              <a:gd name="connsiteY1" fmla="*/ 149436 h 1294810"/>
              <a:gd name="connsiteX2" fmla="*/ 163699 w 1092469"/>
              <a:gd name="connsiteY2" fmla="*/ 6347 h 1294810"/>
              <a:gd name="connsiteX3" fmla="*/ 1092457 w 1092469"/>
              <a:gd name="connsiteY3" fmla="*/ 590035 h 1294810"/>
              <a:gd name="connsiteX4" fmla="*/ 1092457 w 1092469"/>
              <a:gd name="connsiteY4" fmla="*/ 762191 h 1294810"/>
              <a:gd name="connsiteX5" fmla="*/ 834519 w 1092469"/>
              <a:gd name="connsiteY5" fmla="*/ 1208732 h 1294810"/>
              <a:gd name="connsiteX6" fmla="*/ 834519 w 1092469"/>
              <a:gd name="connsiteY6" fmla="*/ 1294810 h 1294810"/>
              <a:gd name="connsiteX7" fmla="*/ 403834 w 1092469"/>
              <a:gd name="connsiteY7" fmla="*/ 1248396 h 1294810"/>
              <a:gd name="connsiteX8" fmla="*/ 834519 w 1092469"/>
              <a:gd name="connsiteY8" fmla="*/ 950499 h 1294810"/>
              <a:gd name="connsiteX9" fmla="*/ 834519 w 1092469"/>
              <a:gd name="connsiteY9" fmla="*/ 1036576 h 1294810"/>
              <a:gd name="connsiteX10" fmla="*/ 1084622 w 1092469"/>
              <a:gd name="connsiteY10" fmla="*/ 676113 h 1294810"/>
              <a:gd name="connsiteX0" fmla="*/ 429316 w 1117951"/>
              <a:gd name="connsiteY0" fmla="*/ 1248396 h 1294810"/>
              <a:gd name="connsiteX1" fmla="*/ 860001 w 1117951"/>
              <a:gd name="connsiteY1" fmla="*/ 950499 h 1294810"/>
              <a:gd name="connsiteX2" fmla="*/ 860001 w 1117951"/>
              <a:gd name="connsiteY2" fmla="*/ 1036576 h 1294810"/>
              <a:gd name="connsiteX3" fmla="*/ 1110104 w 1117951"/>
              <a:gd name="connsiteY3" fmla="*/ 676113 h 1294810"/>
              <a:gd name="connsiteX4" fmla="*/ 860001 w 1117951"/>
              <a:gd name="connsiteY4" fmla="*/ 1208732 h 1294810"/>
              <a:gd name="connsiteX5" fmla="*/ 860001 w 1117951"/>
              <a:gd name="connsiteY5" fmla="*/ 1294810 h 1294810"/>
              <a:gd name="connsiteX6" fmla="*/ 429316 w 1117951"/>
              <a:gd name="connsiteY6" fmla="*/ 1248396 h 1294810"/>
              <a:gd name="connsiteX0" fmla="*/ 1117939 w 1117951"/>
              <a:gd name="connsiteY0" fmla="*/ 762191 h 1294810"/>
              <a:gd name="connsiteX1" fmla="*/ 0 w 1117951"/>
              <a:gd name="connsiteY1" fmla="*/ 124753 h 1294810"/>
              <a:gd name="connsiteX2" fmla="*/ 191381 w 1117951"/>
              <a:gd name="connsiteY2" fmla="*/ 0 h 1294810"/>
              <a:gd name="connsiteX3" fmla="*/ 1117939 w 1117951"/>
              <a:gd name="connsiteY3" fmla="*/ 590035 h 1294810"/>
              <a:gd name="connsiteX4" fmla="*/ 1117939 w 1117951"/>
              <a:gd name="connsiteY4" fmla="*/ 762191 h 1294810"/>
              <a:gd name="connsiteX0" fmla="*/ 1117939 w 1117951"/>
              <a:gd name="connsiteY0" fmla="*/ 762191 h 1294810"/>
              <a:gd name="connsiteX1" fmla="*/ 25482 w 1117951"/>
              <a:gd name="connsiteY1" fmla="*/ 149436 h 1294810"/>
              <a:gd name="connsiteX2" fmla="*/ 189181 w 1117951"/>
              <a:gd name="connsiteY2" fmla="*/ 6347 h 1294810"/>
              <a:gd name="connsiteX3" fmla="*/ 1117939 w 1117951"/>
              <a:gd name="connsiteY3" fmla="*/ 590035 h 1294810"/>
              <a:gd name="connsiteX4" fmla="*/ 1117939 w 1117951"/>
              <a:gd name="connsiteY4" fmla="*/ 762191 h 1294810"/>
              <a:gd name="connsiteX5" fmla="*/ 860001 w 1117951"/>
              <a:gd name="connsiteY5" fmla="*/ 1208732 h 1294810"/>
              <a:gd name="connsiteX6" fmla="*/ 860001 w 1117951"/>
              <a:gd name="connsiteY6" fmla="*/ 1294810 h 1294810"/>
              <a:gd name="connsiteX7" fmla="*/ 429316 w 1117951"/>
              <a:gd name="connsiteY7" fmla="*/ 1248396 h 1294810"/>
              <a:gd name="connsiteX8" fmla="*/ 860001 w 1117951"/>
              <a:gd name="connsiteY8" fmla="*/ 950499 h 1294810"/>
              <a:gd name="connsiteX9" fmla="*/ 860001 w 1117951"/>
              <a:gd name="connsiteY9" fmla="*/ 1036576 h 1294810"/>
              <a:gd name="connsiteX10" fmla="*/ 1110104 w 1117951"/>
              <a:gd name="connsiteY10" fmla="*/ 676113 h 129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7951" h="1294810" stroke="0" extrusionOk="0">
                <a:moveTo>
                  <a:pt x="429316" y="1248396"/>
                </a:moveTo>
                <a:lnTo>
                  <a:pt x="860001" y="950499"/>
                </a:lnTo>
                <a:lnTo>
                  <a:pt x="860001" y="1036576"/>
                </a:lnTo>
                <a:cubicBezTo>
                  <a:pt x="994838" y="946757"/>
                  <a:pt x="1084112" y="818090"/>
                  <a:pt x="1110104" y="676113"/>
                </a:cubicBezTo>
                <a:cubicBezTo>
                  <a:pt x="1147068" y="878022"/>
                  <a:pt x="1051755" y="1080999"/>
                  <a:pt x="860001" y="1208732"/>
                </a:cubicBezTo>
                <a:lnTo>
                  <a:pt x="860001" y="1294810"/>
                </a:lnTo>
                <a:lnTo>
                  <a:pt x="429316" y="1248396"/>
                </a:lnTo>
                <a:close/>
              </a:path>
              <a:path w="1117951" h="1294810" fill="darkenLess" stroke="0" extrusionOk="0">
                <a:moveTo>
                  <a:pt x="1117939" y="762191"/>
                </a:moveTo>
                <a:cubicBezTo>
                  <a:pt x="1117939" y="446128"/>
                  <a:pt x="380316" y="124753"/>
                  <a:pt x="0" y="124753"/>
                </a:cubicBezTo>
                <a:lnTo>
                  <a:pt x="191381" y="0"/>
                </a:lnTo>
                <a:cubicBezTo>
                  <a:pt x="571697" y="0"/>
                  <a:pt x="1117939" y="273972"/>
                  <a:pt x="1117939" y="590035"/>
                </a:cubicBezTo>
                <a:lnTo>
                  <a:pt x="1117939" y="762191"/>
                </a:lnTo>
                <a:close/>
              </a:path>
              <a:path w="1117951" h="1294810" fill="none" extrusionOk="0">
                <a:moveTo>
                  <a:pt x="1117939" y="762191"/>
                </a:moveTo>
                <a:cubicBezTo>
                  <a:pt x="1117939" y="446128"/>
                  <a:pt x="405798" y="149436"/>
                  <a:pt x="25482" y="149436"/>
                </a:cubicBezTo>
                <a:cubicBezTo>
                  <a:pt x="25482" y="92051"/>
                  <a:pt x="189181" y="63732"/>
                  <a:pt x="189181" y="6347"/>
                </a:cubicBezTo>
                <a:cubicBezTo>
                  <a:pt x="569497" y="6347"/>
                  <a:pt x="1117939" y="273972"/>
                  <a:pt x="1117939" y="590035"/>
                </a:cubicBezTo>
                <a:lnTo>
                  <a:pt x="1117939" y="762191"/>
                </a:lnTo>
                <a:cubicBezTo>
                  <a:pt x="1117939" y="935852"/>
                  <a:pt x="1023053" y="1100119"/>
                  <a:pt x="860001" y="1208732"/>
                </a:cubicBezTo>
                <a:lnTo>
                  <a:pt x="860001" y="1294810"/>
                </a:lnTo>
                <a:lnTo>
                  <a:pt x="429316" y="1248396"/>
                </a:lnTo>
                <a:lnTo>
                  <a:pt x="860001" y="950499"/>
                </a:lnTo>
                <a:lnTo>
                  <a:pt x="860001" y="1036576"/>
                </a:lnTo>
                <a:cubicBezTo>
                  <a:pt x="994838" y="946757"/>
                  <a:pt x="1084112" y="818090"/>
                  <a:pt x="1110104" y="67611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E4FF799C-DC93-4163-AF45-99F811C14489}"/>
              </a:ext>
            </a:extLst>
          </p:cNvPr>
          <p:cNvSpPr/>
          <p:nvPr/>
        </p:nvSpPr>
        <p:spPr>
          <a:xfrm>
            <a:off x="4173994" y="4827458"/>
            <a:ext cx="6986075" cy="172120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C61F4B41-5AA0-48CE-A89C-C5B0BC6DC942}"/>
              </a:ext>
            </a:extLst>
          </p:cNvPr>
          <p:cNvCxnSpPr>
            <a:cxnSpLocks/>
          </p:cNvCxnSpPr>
          <p:nvPr/>
        </p:nvCxnSpPr>
        <p:spPr>
          <a:xfrm>
            <a:off x="7718439" y="4019550"/>
            <a:ext cx="0" cy="80790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84243970-4C5E-41B9-BC63-5B50889DA885}"/>
              </a:ext>
            </a:extLst>
          </p:cNvPr>
          <p:cNvCxnSpPr>
            <a:cxnSpLocks/>
          </p:cNvCxnSpPr>
          <p:nvPr/>
        </p:nvCxnSpPr>
        <p:spPr>
          <a:xfrm flipH="1">
            <a:off x="5983550" y="4049050"/>
            <a:ext cx="1758372" cy="0"/>
          </a:xfrm>
          <a:prstGeom prst="line">
            <a:avLst/>
          </a:prstGeom>
          <a:ln w="571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0025D341-FA05-431E-81BF-179BB37A8262}"/>
              </a:ext>
            </a:extLst>
          </p:cNvPr>
          <p:cNvSpPr/>
          <p:nvPr/>
        </p:nvSpPr>
        <p:spPr>
          <a:xfrm>
            <a:off x="7660031" y="1268069"/>
            <a:ext cx="2746475" cy="156749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6F423B84-38DB-4F6F-8469-D74782752836}"/>
                  </a:ext>
                </a:extLst>
              </p:cNvPr>
              <p:cNvSpPr txBox="1"/>
              <p:nvPr/>
            </p:nvSpPr>
            <p:spPr>
              <a:xfrm>
                <a:off x="7798511" y="1444755"/>
                <a:ext cx="2469514" cy="119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  <m:oMath xmlns:m="http://schemas.openxmlformats.org/officeDocument/2006/math"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−16</m:t>
                          </m:r>
                        </m:sup>
                      </m:sSup>
                      <m:r>
                        <m:rPr>
                          <m:nor/>
                        </m:rPr>
                        <a:rPr lang="fr-FR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erg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1"/>
                          </a:solidFill>
                        </a:rPr>
                        <m:t>.</m:t>
                      </m:r>
                      <m:r>
                        <m:rPr>
                          <m:nor/>
                        </m:rPr>
                        <a:rPr lang="fr-FR" b="0" i="0" dirty="0" smtClean="0">
                          <a:solidFill>
                            <a:schemeClr val="bg1"/>
                          </a:solidFill>
                        </a:rPr>
                        <m:t>K</m:t>
                      </m:r>
                      <m:r>
                        <m:rPr>
                          <m:nor/>
                        </m:rPr>
                        <a:rPr lang="en-US" baseline="30000" dirty="0">
                          <a:solidFill>
                            <a:schemeClr val="bg1"/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fr-FR" b="0" i="0" baseline="30000" dirty="0" smtClean="0">
                          <a:solidFill>
                            <a:schemeClr val="bg1"/>
                          </a:solidFill>
                        </a:rPr>
                        <m:t>1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1,67</m:t>
                      </m:r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−24</m:t>
                          </m:r>
                        </m:sup>
                      </m:sSup>
                      <m:r>
                        <m:rPr>
                          <m:nor/>
                        </m:rPr>
                        <a:rPr lang="fr-FR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m:rPr>
                          <m:sty m:val="p"/>
                        </m:rPr>
                        <a:rPr lang="fr-FR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6F423B84-38DB-4F6F-8469-D74782752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11" y="1444755"/>
                <a:ext cx="2469514" cy="1199496"/>
              </a:xfrm>
              <a:prstGeom prst="rect">
                <a:avLst/>
              </a:prstGeom>
              <a:blipFill>
                <a:blip r:embed="rId7"/>
                <a:stretch>
                  <a:fillRect b="-10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5572A2EC-E9AC-4876-AF6B-CB3D96722AD5}"/>
              </a:ext>
            </a:extLst>
          </p:cNvPr>
          <p:cNvCxnSpPr>
            <a:cxnSpLocks/>
          </p:cNvCxnSpPr>
          <p:nvPr/>
        </p:nvCxnSpPr>
        <p:spPr>
          <a:xfrm>
            <a:off x="5788241" y="3749290"/>
            <a:ext cx="1953679" cy="0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8762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Initialisations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F0D4380-6CA0-4258-A4A9-A620E788A1BF}"/>
                  </a:ext>
                </a:extLst>
              </p:cNvPr>
              <p:cNvSpPr txBox="1"/>
              <p:nvPr/>
            </p:nvSpPr>
            <p:spPr>
              <a:xfrm>
                <a:off x="6354639" y="1315040"/>
                <a:ext cx="5456361" cy="161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Entrées physiques: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    • Energie de la supernova: 	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erg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cm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bg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fr-FR" b="0" i="0" baseline="30000" dirty="0" smtClean="0">
                        <a:solidFill>
                          <a:schemeClr val="bg1"/>
                        </a:solidFill>
                      </a:rPr>
                      <m:t>1</m:t>
                    </m:r>
                  </m:oMath>
                </a14:m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    • Indice adiabatique:   	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    • Densité initiale: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=1,67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cm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bg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fr-FR" b="0" i="0" baseline="30000" dirty="0" smtClean="0">
                        <a:solidFill>
                          <a:schemeClr val="bg1"/>
                        </a:solidFill>
                      </a:rPr>
                      <m:t>3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F0D4380-6CA0-4258-A4A9-A620E788A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639" y="1315040"/>
                <a:ext cx="5456361" cy="1616533"/>
              </a:xfrm>
              <a:prstGeom prst="rect">
                <a:avLst/>
              </a:prstGeom>
              <a:blipFill>
                <a:blip r:embed="rId2"/>
                <a:stretch>
                  <a:fillRect l="-893" t="-22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0B87B1E5-4A47-40AF-94B5-53FE125967EE}"/>
              </a:ext>
            </a:extLst>
          </p:cNvPr>
          <p:cNvSpPr/>
          <p:nvPr/>
        </p:nvSpPr>
        <p:spPr>
          <a:xfrm>
            <a:off x="6170392" y="1269049"/>
            <a:ext cx="5640608" cy="138351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728461E-281A-4E2C-ADA5-AB871B1CBF6D}"/>
                  </a:ext>
                </a:extLst>
              </p:cNvPr>
              <p:cNvSpPr/>
              <p:nvPr/>
            </p:nvSpPr>
            <p:spPr>
              <a:xfrm>
                <a:off x="381000" y="1422556"/>
                <a:ext cx="9017000" cy="4409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 • </a:t>
                </a:r>
                <a:r>
                  <a:rPr lang="fr-FR" dirty="0">
                    <a:solidFill>
                      <a:srgbClr val="00B0F0"/>
                    </a:solidFill>
                  </a:rPr>
                  <a:t>Taille de la simulation</a:t>
                </a:r>
                <a:r>
                  <a:rPr lang="fr-FR" dirty="0">
                    <a:solidFill>
                      <a:schemeClr val="bg1"/>
                    </a:solidFill>
                  </a:rPr>
                  <a:t>: 	 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×30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pc²  ↔  100x100 pixels²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	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		 </a:t>
                </a:r>
                <a:r>
                  <a:rPr lang="fr-F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  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18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cm</a:t>
                </a:r>
              </a:p>
              <a:p>
                <a:endParaRPr lang="fr-FR" dirty="0"/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 • </a:t>
                </a:r>
                <a:r>
                  <a:rPr lang="fr-FR" dirty="0">
                    <a:solidFill>
                      <a:schemeClr val="accent2"/>
                    </a:solidFill>
                  </a:rPr>
                  <a:t>Pas de temps</a:t>
                </a:r>
                <a:r>
                  <a:rPr lang="fr-FR" dirty="0">
                    <a:solidFill>
                      <a:schemeClr val="bg1"/>
                    </a:solidFill>
                  </a:rPr>
                  <a:t>: 	 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Courant condition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endParaRPr lang="fr-FR" dirty="0">
                  <a:solidFill>
                    <a:schemeClr val="bg1"/>
                  </a:solidFill>
                </a:endParaRP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	→    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𝐶𝑜𝑢𝑟𝑎𝑛𝑡</m:t>
                            </m:r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𝑓𝑎𝑐𝑡𝑜𝑟</m:t>
                            </m:r>
                          </m:num>
                          <m:den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f>
                          <m:f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num>
                          <m:den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fr-F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fr-FR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>
                  <a:solidFill>
                    <a:schemeClr val="bg1"/>
                  </a:solidFill>
                </a:endParaRPr>
              </a:p>
              <a:p>
                <a:endParaRPr lang="fr-FR" dirty="0">
                  <a:solidFill>
                    <a:schemeClr val="bg1"/>
                  </a:solidFill>
                </a:endParaRP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Initialisation: 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	_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⃗"/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fr-FR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	 _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𝑚𝑖𝑛</m:t>
                    </m:r>
                    <m:d>
                      <m:d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e>
                          <m:sub>
                            <m:r>
                              <a:rPr lang="fr-FR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</m:e>
                    </m:d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  <m:sub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𝑆𝑁</m:t>
                        </m:r>
                      </m:sub>
                    </m:sSub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		_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m:rPr>
                        <m:sty m:val="p"/>
                      </m:rPr>
                      <a:rPr lang="el-G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fr-FR" dirty="0">
                        <a:solidFill>
                          <a:schemeClr val="bg1"/>
                        </a:solidFill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sSub>
                      <m:sSub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𝑆𝑁</m:t>
                        </m:r>
                      </m:sub>
                    </m:sSub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728461E-281A-4E2C-ADA5-AB871B1CB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22556"/>
                <a:ext cx="9017000" cy="4409669"/>
              </a:xfrm>
              <a:prstGeom prst="rect">
                <a:avLst/>
              </a:prstGeom>
              <a:blipFill>
                <a:blip r:embed="rId3"/>
                <a:stretch>
                  <a:fillRect t="-691" b="-12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C2ED8E6-CCD3-4324-92A9-AB859049E380}"/>
              </a:ext>
            </a:extLst>
          </p:cNvPr>
          <p:cNvSpPr/>
          <p:nvPr/>
        </p:nvSpPr>
        <p:spPr>
          <a:xfrm>
            <a:off x="2652897" y="3462180"/>
            <a:ext cx="3659080" cy="811813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919AF8-6DA9-49EE-A917-6BD983A1F1AE}"/>
                  </a:ext>
                </a:extLst>
              </p:cNvPr>
              <p:cNvSpPr/>
              <p:nvPr/>
            </p:nvSpPr>
            <p:spPr>
              <a:xfrm>
                <a:off x="6615949" y="5525533"/>
                <a:ext cx="33043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⇒    </a:t>
                </a:r>
                <a14:m>
                  <m:oMath xmlns:m="http://schemas.openxmlformats.org/officeDocument/2006/math">
                    <m: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m:rPr>
                        <m:sty m:val="p"/>
                      </m:rPr>
                      <a:rPr lang="fr-FR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~ 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1,45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s 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4,6 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𝑦𝑟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E919AF8-6DA9-49EE-A917-6BD983A1F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949" y="5525533"/>
                <a:ext cx="3304303" cy="369332"/>
              </a:xfrm>
              <a:prstGeom prst="rect">
                <a:avLst/>
              </a:prstGeom>
              <a:blipFill>
                <a:blip r:embed="rId4"/>
                <a:stretch>
                  <a:fillRect l="-1476" t="-11475" b="-2459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C04EE9F9-A175-44D2-A73C-B04ABFC1B303}"/>
              </a:ext>
            </a:extLst>
          </p:cNvPr>
          <p:cNvSpPr/>
          <p:nvPr/>
        </p:nvSpPr>
        <p:spPr>
          <a:xfrm>
            <a:off x="7032625" y="5433054"/>
            <a:ext cx="2826712" cy="569327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E286601-6F70-4487-8F18-2DBEE18D096B}"/>
              </a:ext>
            </a:extLst>
          </p:cNvPr>
          <p:cNvSpPr/>
          <p:nvPr/>
        </p:nvSpPr>
        <p:spPr>
          <a:xfrm>
            <a:off x="2652897" y="2123306"/>
            <a:ext cx="1537363" cy="569327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612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60FFD00-69C4-4DFE-87C9-D05755235304}"/>
              </a:ext>
            </a:extLst>
          </p:cNvPr>
          <p:cNvSpPr/>
          <p:nvPr/>
        </p:nvSpPr>
        <p:spPr>
          <a:xfrm>
            <a:off x="5400676" y="4645588"/>
            <a:ext cx="5030586" cy="1583761"/>
          </a:xfrm>
          <a:prstGeom prst="roundRect">
            <a:avLst/>
          </a:prstGeom>
          <a:solidFill>
            <a:srgbClr val="252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1195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Le code (Fortran)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42D98A06-2A25-48E1-81DA-B536081B8DEE}"/>
                  </a:ext>
                </a:extLst>
              </p:cNvPr>
              <p:cNvSpPr txBox="1"/>
              <p:nvPr/>
            </p:nvSpPr>
            <p:spPr>
              <a:xfrm>
                <a:off x="5514975" y="4755789"/>
                <a:ext cx="5810250" cy="1189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olidFill>
                      <a:schemeClr val="bg1"/>
                    </a:solidFill>
                  </a:rPr>
                  <a:t>+ Condition de courant: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fr-FR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0,8</m:t>
                        </m:r>
                      </m:num>
                      <m:den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fr-FR" sz="20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r-FR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fr-F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fr-FR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fr-F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FR" sz="20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den>
                    </m:f>
                  </m:oMath>
                </a14:m>
                <a:br>
                  <a:rPr lang="fr-FR" sz="2000" dirty="0">
                    <a:solidFill>
                      <a:schemeClr val="bg1"/>
                    </a:solidFill>
                  </a:rPr>
                </a:br>
                <a:endParaRPr lang="fr-FR" sz="2000" dirty="0">
                  <a:solidFill>
                    <a:schemeClr val="bg1"/>
                  </a:solidFill>
                </a:endParaRPr>
              </a:p>
              <a:p>
                <a:r>
                  <a:rPr lang="fr-FR" sz="2000" dirty="0">
                    <a:solidFill>
                      <a:schemeClr val="bg1"/>
                    </a:solidFill>
                  </a:rPr>
                  <a:t>+ Condition limite d’écoulement (‘‘</a:t>
                </a:r>
                <a:r>
                  <a:rPr lang="fr-FR" sz="2000" dirty="0" err="1">
                    <a:solidFill>
                      <a:schemeClr val="bg1"/>
                    </a:solidFill>
                  </a:rPr>
                  <a:t>outflow</a:t>
                </a:r>
                <a:r>
                  <a:rPr lang="fr-FR" sz="2000" dirty="0">
                    <a:solidFill>
                      <a:schemeClr val="bg1"/>
                    </a:solidFill>
                  </a:rPr>
                  <a:t>’’ )</a:t>
                </a: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42D98A06-2A25-48E1-81DA-B536081B8D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4975" y="4755789"/>
                <a:ext cx="5810250" cy="1189300"/>
              </a:xfrm>
              <a:prstGeom prst="rect">
                <a:avLst/>
              </a:prstGeom>
              <a:blipFill>
                <a:blip r:embed="rId2"/>
                <a:stretch>
                  <a:fillRect l="-1154" b="-82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cteur : en arc 8">
            <a:extLst>
              <a:ext uri="{FF2B5EF4-FFF2-40B4-BE49-F238E27FC236}">
                <a16:creationId xmlns:a16="http://schemas.microsoft.com/office/drawing/2014/main" id="{8C17510A-7219-4AA9-AF13-7E5B81AE4FBA}"/>
              </a:ext>
            </a:extLst>
          </p:cNvPr>
          <p:cNvCxnSpPr>
            <a:cxnSpLocks/>
          </p:cNvCxnSpPr>
          <p:nvPr/>
        </p:nvCxnSpPr>
        <p:spPr>
          <a:xfrm rot="10800000">
            <a:off x="3695701" y="1507562"/>
            <a:ext cx="2131403" cy="876300"/>
          </a:xfrm>
          <a:prstGeom prst="curvedConnector3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83ADF03-707A-4F84-A8ED-3995DE18AC49}"/>
              </a:ext>
            </a:extLst>
          </p:cNvPr>
          <p:cNvSpPr txBox="1"/>
          <p:nvPr/>
        </p:nvSpPr>
        <p:spPr>
          <a:xfrm>
            <a:off x="689752" y="1269697"/>
            <a:ext cx="424623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F0"/>
                </a:solidFill>
              </a:rPr>
              <a:t>Paramètres d’initialisation</a:t>
            </a:r>
          </a:p>
          <a:p>
            <a:r>
              <a:rPr lang="fr-FR" sz="2000" dirty="0">
                <a:solidFill>
                  <a:srgbClr val="00B0F0"/>
                </a:solidFill>
              </a:rPr>
              <a:t>Initialisation des tableaux</a:t>
            </a:r>
          </a:p>
          <a:p>
            <a:r>
              <a:rPr lang="fr-FR" sz="2000" dirty="0">
                <a:solidFill>
                  <a:srgbClr val="00B0F0"/>
                </a:solidFill>
              </a:rPr>
              <a:t>Ajout de la supernova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rgbClr val="FFC000"/>
                </a:solidFill>
              </a:rPr>
              <a:t>Calcul de </a:t>
            </a:r>
            <a:r>
              <a:rPr lang="fr-FR" sz="2000" dirty="0" err="1">
                <a:solidFill>
                  <a:srgbClr val="FFC000"/>
                </a:solidFill>
              </a:rPr>
              <a:t>dt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Boucle sur le temps</a:t>
            </a:r>
            <a:br>
              <a:rPr lang="fr-FR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    Boucle sur la grille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       </a:t>
            </a:r>
            <a:r>
              <a:rPr lang="fr-FR" sz="2000" dirty="0">
                <a:solidFill>
                  <a:srgbClr val="FFC000"/>
                </a:solidFill>
              </a:rPr>
              <a:t>Calcul des flux aux interfaces</a:t>
            </a:r>
          </a:p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    Fin</a:t>
            </a:r>
          </a:p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    Boucle sur la grille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       </a:t>
            </a:r>
            <a:r>
              <a:rPr lang="fr-FR" sz="2000" dirty="0">
                <a:solidFill>
                  <a:srgbClr val="FFC000"/>
                </a:solidFill>
              </a:rPr>
              <a:t>Update de l’état des cellules</a:t>
            </a:r>
          </a:p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    Fin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  </a:t>
            </a:r>
            <a:r>
              <a:rPr lang="fr-FR" sz="2000" dirty="0">
                <a:solidFill>
                  <a:srgbClr val="FFC000"/>
                </a:solidFill>
              </a:rPr>
              <a:t>Itération du temps</a:t>
            </a:r>
          </a:p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    Boucle sur la grille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1"/>
                </a:solidFill>
              </a:rPr>
              <a:t>          </a:t>
            </a:r>
            <a:r>
              <a:rPr lang="fr-FR" sz="2000" dirty="0">
                <a:solidFill>
                  <a:srgbClr val="FFC000"/>
                </a:solidFill>
              </a:rPr>
              <a:t>Calcul du </a:t>
            </a:r>
            <a:r>
              <a:rPr lang="fr-FR" sz="2000" dirty="0" err="1">
                <a:solidFill>
                  <a:srgbClr val="FFC000"/>
                </a:solidFill>
              </a:rPr>
              <a:t>dt</a:t>
            </a:r>
            <a:r>
              <a:rPr lang="fr-FR" sz="2000" dirty="0">
                <a:solidFill>
                  <a:srgbClr val="FFC000"/>
                </a:solidFill>
              </a:rPr>
              <a:t> minimal</a:t>
            </a:r>
            <a:br>
              <a:rPr lang="fr-FR" sz="2000" dirty="0">
                <a:solidFill>
                  <a:schemeClr val="bg1"/>
                </a:solidFill>
              </a:rPr>
            </a:b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    Fin</a:t>
            </a:r>
          </a:p>
          <a:p>
            <a:r>
              <a:rPr lang="fr-FR" sz="2000" dirty="0">
                <a:solidFill>
                  <a:schemeClr val="bg1"/>
                </a:solidFill>
              </a:rPr>
              <a:t>     </a:t>
            </a:r>
            <a:r>
              <a:rPr lang="fr-FR" sz="2000" dirty="0">
                <a:solidFill>
                  <a:srgbClr val="FFC000"/>
                </a:solidFill>
              </a:rPr>
              <a:t>Sauvegarde</a:t>
            </a:r>
          </a:p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Fin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47C49B04-09A0-4E82-B593-66A9A2991F89}"/>
              </a:ext>
            </a:extLst>
          </p:cNvPr>
          <p:cNvCxnSpPr>
            <a:cxnSpLocks/>
          </p:cNvCxnSpPr>
          <p:nvPr/>
        </p:nvCxnSpPr>
        <p:spPr>
          <a:xfrm>
            <a:off x="904875" y="2838450"/>
            <a:ext cx="0" cy="3267075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0FF40E8-97ED-4A08-B105-E53BAA62F421}"/>
              </a:ext>
            </a:extLst>
          </p:cNvPr>
          <p:cNvCxnSpPr>
            <a:cxnSpLocks/>
          </p:cNvCxnSpPr>
          <p:nvPr/>
        </p:nvCxnSpPr>
        <p:spPr>
          <a:xfrm>
            <a:off x="1228725" y="3109389"/>
            <a:ext cx="0" cy="31961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8F68CB18-F052-4EA4-BA23-5F0BD8C14B39}"/>
              </a:ext>
            </a:extLst>
          </p:cNvPr>
          <p:cNvCxnSpPr>
            <a:cxnSpLocks/>
          </p:cNvCxnSpPr>
          <p:nvPr/>
        </p:nvCxnSpPr>
        <p:spPr>
          <a:xfrm>
            <a:off x="1228725" y="4057650"/>
            <a:ext cx="0" cy="276225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2CAEF3A-92E3-4D0C-82E5-BD0392A8695C}"/>
              </a:ext>
            </a:extLst>
          </p:cNvPr>
          <p:cNvCxnSpPr>
            <a:cxnSpLocks/>
          </p:cNvCxnSpPr>
          <p:nvPr/>
        </p:nvCxnSpPr>
        <p:spPr>
          <a:xfrm>
            <a:off x="1228725" y="5295900"/>
            <a:ext cx="0" cy="28575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ACD5707E-D226-4CDD-962C-181CE9FEE741}"/>
              </a:ext>
            </a:extLst>
          </p:cNvPr>
          <p:cNvSpPr/>
          <p:nvPr/>
        </p:nvSpPr>
        <p:spPr>
          <a:xfrm>
            <a:off x="6048376" y="1679011"/>
            <a:ext cx="4467225" cy="1516949"/>
          </a:xfrm>
          <a:prstGeom prst="roundRect">
            <a:avLst/>
          </a:prstGeom>
          <a:solidFill>
            <a:srgbClr val="0070C0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DF77203-5387-41AD-A698-7E6DEFF53E26}"/>
                  </a:ext>
                </a:extLst>
              </p:cNvPr>
              <p:cNvSpPr txBox="1"/>
              <p:nvPr/>
            </p:nvSpPr>
            <p:spPr>
              <a:xfrm>
                <a:off x="6186853" y="1782159"/>
                <a:ext cx="4328747" cy="1344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Taille de la simulation:     </a:t>
                </a:r>
                <a14:m>
                  <m:oMath xmlns:m="http://schemas.openxmlformats.org/officeDocument/2006/math"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fr-FR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cm² 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Energy de la supernova: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erg</a:t>
                </a:r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cm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bg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fr-FR" baseline="30000" dirty="0">
                        <a:solidFill>
                          <a:schemeClr val="bg1"/>
                        </a:solidFill>
                      </a:rPr>
                      <m:t>1</m:t>
                    </m:r>
                  </m:oMath>
                </a14:m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Indice adiabatique: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fr-FR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r>
                  <a:rPr lang="fr-FR" dirty="0">
                    <a:solidFill>
                      <a:schemeClr val="bg1"/>
                    </a:solidFill>
                  </a:rPr>
                  <a:t>Densité initiale:         1.67</a:t>
                </a:r>
                <a14:m>
                  <m:oMath xmlns:m="http://schemas.openxmlformats.org/officeDocument/2006/math">
                    <m:r>
                      <a:rPr lang="fr-FR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−24</m:t>
                        </m:r>
                      </m:sup>
                    </m:sSup>
                    <m:r>
                      <m:rPr>
                        <m:nor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r>
                      <m:rPr>
                        <m:nor/>
                      </m:rPr>
                      <a:rPr lang="fr-FR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bg1"/>
                        </a:solidFill>
                      </a:rPr>
                      <m:t>cm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bg1"/>
                        </a:solidFill>
                      </a:rPr>
                      <m:t>−</m:t>
                    </m:r>
                    <m:r>
                      <m:rPr>
                        <m:nor/>
                      </m:rPr>
                      <a:rPr lang="fr-FR" b="0" i="0" baseline="30000" dirty="0" smtClean="0">
                        <a:solidFill>
                          <a:schemeClr val="bg1"/>
                        </a:solidFill>
                      </a:rPr>
                      <m:t>3</m:t>
                    </m:r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DF77203-5387-41AD-A698-7E6DEFF53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6853" y="1782159"/>
                <a:ext cx="4328747" cy="1344022"/>
              </a:xfrm>
              <a:prstGeom prst="rect">
                <a:avLst/>
              </a:prstGeom>
              <a:blipFill>
                <a:blip r:embed="rId3"/>
                <a:stretch>
                  <a:fillRect l="-1268" t="-2262" b="-452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9729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Aperçu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5729154-B762-4017-A040-5BCD0434A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" t="5415" r="21663" b="1816"/>
          <a:stretch/>
        </p:blipFill>
        <p:spPr>
          <a:xfrm>
            <a:off x="26323" y="1163320"/>
            <a:ext cx="12165677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Aperçu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D747ED5-614C-4F13-89DD-A60DA5F34DFC}"/>
              </a:ext>
            </a:extLst>
          </p:cNvPr>
          <p:cNvSpPr txBox="1"/>
          <p:nvPr/>
        </p:nvSpPr>
        <p:spPr>
          <a:xfrm>
            <a:off x="433712" y="2810654"/>
            <a:ext cx="468692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10 </a:t>
            </a:r>
            <a:r>
              <a:rPr lang="fr-FR" sz="2400" dirty="0">
                <a:solidFill>
                  <a:srgbClr val="00B0F0"/>
                </a:solidFill>
              </a:rPr>
              <a:t>fonctions </a:t>
            </a:r>
            <a:r>
              <a:rPr lang="fr-FR" sz="2400" dirty="0">
                <a:solidFill>
                  <a:schemeClr val="bg1"/>
                </a:solidFill>
              </a:rPr>
              <a:t>pour	- </a:t>
            </a:r>
            <a:r>
              <a:rPr lang="fr-FR" sz="2400" dirty="0" err="1">
                <a:solidFill>
                  <a:srgbClr val="00B0F0"/>
                </a:solidFill>
              </a:rPr>
              <a:t>subflux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			- </a:t>
            </a:r>
            <a:r>
              <a:rPr lang="fr-FR" sz="2400" dirty="0">
                <a:solidFill>
                  <a:srgbClr val="00B0F0"/>
                </a:solidFill>
              </a:rPr>
              <a:t>pression</a:t>
            </a:r>
          </a:p>
          <a:p>
            <a:r>
              <a:rPr lang="fr-FR" sz="2400" dirty="0">
                <a:solidFill>
                  <a:schemeClr val="bg1"/>
                </a:solidFill>
              </a:rPr>
              <a:t>			- </a:t>
            </a:r>
            <a:r>
              <a:rPr lang="fr-FR" sz="2400" dirty="0" err="1">
                <a:solidFill>
                  <a:srgbClr val="00B0F0"/>
                </a:solidFill>
              </a:rPr>
              <a:t>maxspeed</a:t>
            </a:r>
            <a:br>
              <a:rPr lang="fr-FR" sz="2400" dirty="0">
                <a:solidFill>
                  <a:srgbClr val="00B0F0"/>
                </a:solidFill>
              </a:rPr>
            </a:b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1 </a:t>
            </a:r>
            <a:r>
              <a:rPr lang="fr-FR" sz="2400" dirty="0">
                <a:solidFill>
                  <a:srgbClr val="A365D1"/>
                </a:solidFill>
              </a:rPr>
              <a:t>subroutine</a:t>
            </a:r>
            <a:r>
              <a:rPr lang="fr-FR" sz="2400" dirty="0">
                <a:solidFill>
                  <a:schemeClr val="bg1"/>
                </a:solidFill>
              </a:rPr>
              <a:t> pour </a:t>
            </a:r>
            <a:r>
              <a:rPr lang="fr-FR" sz="2400" dirty="0">
                <a:solidFill>
                  <a:srgbClr val="A365D1"/>
                </a:solidFill>
              </a:rPr>
              <a:t>sauvegarder</a:t>
            </a:r>
            <a:br>
              <a:rPr lang="fr-FR" sz="2400" dirty="0">
                <a:solidFill>
                  <a:schemeClr val="bg1"/>
                </a:solidFill>
              </a:rPr>
            </a:b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+ </a:t>
            </a:r>
            <a:r>
              <a:rPr lang="fr-FR" sz="2400" dirty="0">
                <a:solidFill>
                  <a:srgbClr val="00B050"/>
                </a:solidFill>
              </a:rPr>
              <a:t>Codes</a:t>
            </a:r>
            <a:r>
              <a:rPr lang="fr-FR" sz="2400" dirty="0">
                <a:solidFill>
                  <a:schemeClr val="bg1"/>
                </a:solidFill>
              </a:rPr>
              <a:t> pour	- créer des </a:t>
            </a:r>
            <a:r>
              <a:rPr lang="fr-FR" sz="2400" dirty="0">
                <a:solidFill>
                  <a:srgbClr val="00B050"/>
                </a:solidFill>
              </a:rPr>
              <a:t>images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		- faire une </a:t>
            </a:r>
            <a:r>
              <a:rPr lang="fr-FR" sz="2400" dirty="0">
                <a:solidFill>
                  <a:srgbClr val="00B050"/>
                </a:solidFill>
              </a:rPr>
              <a:t>vidéo</a:t>
            </a:r>
          </a:p>
        </p:txBody>
      </p:sp>
      <p:cxnSp>
        <p:nvCxnSpPr>
          <p:cNvPr id="11" name="Connecteur : en arc 10">
            <a:extLst>
              <a:ext uri="{FF2B5EF4-FFF2-40B4-BE49-F238E27FC236}">
                <a16:creationId xmlns:a16="http://schemas.microsoft.com/office/drawing/2014/main" id="{AD9AE280-3226-4100-8004-3D95957AC999}"/>
              </a:ext>
            </a:extLst>
          </p:cNvPr>
          <p:cNvCxnSpPr>
            <a:cxnSpLocks/>
          </p:cNvCxnSpPr>
          <p:nvPr/>
        </p:nvCxnSpPr>
        <p:spPr>
          <a:xfrm flipV="1">
            <a:off x="4422693" y="1950720"/>
            <a:ext cx="1673307" cy="1119581"/>
          </a:xfrm>
          <a:prstGeom prst="curved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51F017B7-C345-400D-864E-432C4DAE4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329" y="1815480"/>
            <a:ext cx="5740583" cy="292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40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Méthode de </a:t>
            </a:r>
            <a:r>
              <a:rPr lang="fr-FR" sz="3600" dirty="0" err="1">
                <a:solidFill>
                  <a:schemeClr val="bg1"/>
                </a:solidFill>
              </a:rPr>
              <a:t>Rusanov</a:t>
            </a:r>
            <a:r>
              <a:rPr lang="fr-FR" sz="3600" dirty="0">
                <a:solidFill>
                  <a:schemeClr val="bg1"/>
                </a:solidFill>
              </a:rPr>
              <a:t>  </a:t>
            </a:r>
          </a:p>
        </p:txBody>
      </p:sp>
      <p:pic>
        <p:nvPicPr>
          <p:cNvPr id="3" name="3p">
            <a:hlinkClick r:id="" action="ppaction://media"/>
            <a:extLst>
              <a:ext uri="{FF2B5EF4-FFF2-40B4-BE49-F238E27FC236}">
                <a16:creationId xmlns:a16="http://schemas.microsoft.com/office/drawing/2014/main" id="{4ED294FD-0E21-44D1-8E65-A365EDF78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72208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9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19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Comparaison avec la théorie</a:t>
            </a:r>
            <a:endParaRPr lang="en-GB" sz="3600" dirty="0">
              <a:solidFill>
                <a:schemeClr val="bg1"/>
              </a:solidFill>
            </a:endParaRPr>
          </a:p>
        </p:txBody>
      </p:sp>
      <p:pic>
        <p:nvPicPr>
          <p:cNvPr id="3" name="odprof">
            <a:hlinkClick r:id="" action="ppaction://media"/>
            <a:extLst>
              <a:ext uri="{FF2B5EF4-FFF2-40B4-BE49-F238E27FC236}">
                <a16:creationId xmlns:a16="http://schemas.microsoft.com/office/drawing/2014/main" id="{770523C5-CB40-496B-B936-88130BCCB2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3618" y="1121672"/>
            <a:ext cx="7624763" cy="57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4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2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Intérêts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1B5A2A0E-EE8F-464E-A82F-744609F41B7D}"/>
              </a:ext>
            </a:extLst>
          </p:cNvPr>
          <p:cNvSpPr/>
          <p:nvPr/>
        </p:nvSpPr>
        <p:spPr>
          <a:xfrm>
            <a:off x="5601594" y="2745496"/>
            <a:ext cx="4758647" cy="1391497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A6FD77-4166-433C-942D-24C439476AF5}"/>
              </a:ext>
            </a:extLst>
          </p:cNvPr>
          <p:cNvSpPr txBox="1"/>
          <p:nvPr/>
        </p:nvSpPr>
        <p:spPr>
          <a:xfrm>
            <a:off x="5693670" y="2833140"/>
            <a:ext cx="45955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Equations sans solution analytique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Conditions extrêmes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Tester/Valider des théories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401B7AC-CD94-47CC-BC99-928501C25D4D}"/>
              </a:ext>
            </a:extLst>
          </p:cNvPr>
          <p:cNvSpPr txBox="1"/>
          <p:nvPr/>
        </p:nvSpPr>
        <p:spPr>
          <a:xfrm>
            <a:off x="880149" y="1672019"/>
            <a:ext cx="47140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• Simulations numériques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D6DA4E0-24E8-4914-8350-71527A7B827C}"/>
              </a:ext>
            </a:extLst>
          </p:cNvPr>
          <p:cNvSpPr/>
          <p:nvPr/>
        </p:nvSpPr>
        <p:spPr>
          <a:xfrm>
            <a:off x="5720905" y="4682311"/>
            <a:ext cx="4505325" cy="1019175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756AA15-02BE-4DE8-97E8-16E5BB1897D6}"/>
              </a:ext>
            </a:extLst>
          </p:cNvPr>
          <p:cNvSpPr txBox="1"/>
          <p:nvPr/>
        </p:nvSpPr>
        <p:spPr>
          <a:xfrm>
            <a:off x="5812982" y="4769955"/>
            <a:ext cx="428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Milieu Interstellaire (ISM)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Taux de Formation Stellaire (SFR)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0D980A55-C9C7-4C98-9A15-DB0D1A4E6688}"/>
              </a:ext>
            </a:extLst>
          </p:cNvPr>
          <p:cNvSpPr txBox="1"/>
          <p:nvPr/>
        </p:nvSpPr>
        <p:spPr>
          <a:xfrm>
            <a:off x="880149" y="4159251"/>
            <a:ext cx="3391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• Supernovæ</a:t>
            </a:r>
          </a:p>
        </p:txBody>
      </p: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46700EFC-685C-44CD-9AC9-281ADB94F491}"/>
              </a:ext>
            </a:extLst>
          </p:cNvPr>
          <p:cNvCxnSpPr>
            <a:cxnSpLocks/>
          </p:cNvCxnSpPr>
          <p:nvPr/>
        </p:nvCxnSpPr>
        <p:spPr>
          <a:xfrm>
            <a:off x="3323928" y="4473035"/>
            <a:ext cx="2079139" cy="694826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>
            <a:extLst>
              <a:ext uri="{FF2B5EF4-FFF2-40B4-BE49-F238E27FC236}">
                <a16:creationId xmlns:a16="http://schemas.microsoft.com/office/drawing/2014/main" id="{253919EC-EA3C-43FA-9782-13020E3D0ED6}"/>
              </a:ext>
            </a:extLst>
          </p:cNvPr>
          <p:cNvSpPr/>
          <p:nvPr/>
        </p:nvSpPr>
        <p:spPr>
          <a:xfrm rot="10560524">
            <a:off x="3137866" y="1306081"/>
            <a:ext cx="3318511" cy="2230284"/>
          </a:xfrm>
          <a:prstGeom prst="arc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E0E7E44-FE7B-4812-A0DA-7FDE083BB7E4}"/>
              </a:ext>
            </a:extLst>
          </p:cNvPr>
          <p:cNvCxnSpPr>
            <a:cxnSpLocks/>
          </p:cNvCxnSpPr>
          <p:nvPr/>
        </p:nvCxnSpPr>
        <p:spPr>
          <a:xfrm flipV="1">
            <a:off x="4868142" y="3515360"/>
            <a:ext cx="161058" cy="17952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00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20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Travail accompli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350BB9-23D5-4792-99D0-273CC0F406B9}"/>
              </a:ext>
            </a:extLst>
          </p:cNvPr>
          <p:cNvSpPr txBox="1"/>
          <p:nvPr/>
        </p:nvSpPr>
        <p:spPr>
          <a:xfrm>
            <a:off x="1" y="4383602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Perspectives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B48D5-F7AD-46A0-824E-E9DAC482F968}"/>
              </a:ext>
            </a:extLst>
          </p:cNvPr>
          <p:cNvSpPr/>
          <p:nvPr/>
        </p:nvSpPr>
        <p:spPr>
          <a:xfrm>
            <a:off x="1139538" y="5486236"/>
            <a:ext cx="869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Ajouter du refroidissement, de la gravité, 3D</a:t>
            </a:r>
            <a:endParaRPr lang="fr-FR" sz="2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F8E118-3558-43B4-A517-F0FE2C144BD5}"/>
              </a:ext>
            </a:extLst>
          </p:cNvPr>
          <p:cNvSpPr/>
          <p:nvPr/>
        </p:nvSpPr>
        <p:spPr>
          <a:xfrm>
            <a:off x="1139538" y="2765422"/>
            <a:ext cx="42228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Pseudo code</a:t>
            </a:r>
          </a:p>
          <a:p>
            <a:r>
              <a:rPr lang="fr-FR" sz="2400" dirty="0">
                <a:solidFill>
                  <a:schemeClr val="bg1"/>
                </a:solidFill>
              </a:rPr>
              <a:t>Code structuré: fonctions</a:t>
            </a:r>
          </a:p>
          <a:p>
            <a:r>
              <a:rPr lang="fr-FR" sz="2400" dirty="0">
                <a:solidFill>
                  <a:schemeClr val="bg1"/>
                </a:solidFill>
              </a:rPr>
              <a:t>Plusieurs méthodes numériques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5AB722-1D93-4F2F-BA5D-1D3F61817A54}"/>
              </a:ext>
            </a:extLst>
          </p:cNvPr>
          <p:cNvSpPr/>
          <p:nvPr/>
        </p:nvSpPr>
        <p:spPr>
          <a:xfrm>
            <a:off x="3519996" y="1364877"/>
            <a:ext cx="51520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Premier code en Fortran 90</a:t>
            </a:r>
          </a:p>
          <a:p>
            <a:r>
              <a:rPr lang="fr-FR" sz="2400" dirty="0">
                <a:solidFill>
                  <a:schemeClr val="bg1"/>
                </a:solidFill>
              </a:rPr>
              <a:t>Code débuggé (avec aide) </a:t>
            </a:r>
            <a:r>
              <a:rPr lang="fr-FR" sz="24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→</a:t>
            </a:r>
            <a:r>
              <a:rPr lang="fr-FR" sz="2400" dirty="0">
                <a:solidFill>
                  <a:schemeClr val="bg1"/>
                </a:solidFill>
              </a:rPr>
              <a:t> Fonctionne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A72AB0-DB7E-46F5-BD7F-95D80C72044B}"/>
              </a:ext>
            </a:extLst>
          </p:cNvPr>
          <p:cNvSpPr/>
          <p:nvPr/>
        </p:nvSpPr>
        <p:spPr>
          <a:xfrm>
            <a:off x="6291543" y="3102406"/>
            <a:ext cx="4760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Dérivation équations de volume fini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D62CEC6-415C-4691-B30C-F3201F01FF73}"/>
              </a:ext>
            </a:extLst>
          </p:cNvPr>
          <p:cNvSpPr/>
          <p:nvPr/>
        </p:nvSpPr>
        <p:spPr>
          <a:xfrm>
            <a:off x="3250944" y="1124876"/>
            <a:ext cx="5640608" cy="138351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9D6F2A26-B87B-475F-AF44-2AD7ED01D739}"/>
              </a:ext>
            </a:extLst>
          </p:cNvPr>
          <p:cNvSpPr/>
          <p:nvPr/>
        </p:nvSpPr>
        <p:spPr>
          <a:xfrm>
            <a:off x="997496" y="5333150"/>
            <a:ext cx="5918210" cy="799948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4268B87-BAA0-4327-9856-3AAE9952D984}"/>
              </a:ext>
            </a:extLst>
          </p:cNvPr>
          <p:cNvSpPr/>
          <p:nvPr/>
        </p:nvSpPr>
        <p:spPr>
          <a:xfrm>
            <a:off x="926474" y="2679412"/>
            <a:ext cx="4435876" cy="138351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F6020598-D1C7-480E-829F-63A119C3661A}"/>
              </a:ext>
            </a:extLst>
          </p:cNvPr>
          <p:cNvSpPr/>
          <p:nvPr/>
        </p:nvSpPr>
        <p:spPr>
          <a:xfrm>
            <a:off x="6219045" y="3006363"/>
            <a:ext cx="4682734" cy="646331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543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21</a:t>
            </a:fld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782669"/>
            <a:ext cx="12191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600" dirty="0">
                <a:solidFill>
                  <a:schemeClr val="bg1"/>
                </a:solidFill>
              </a:rPr>
              <a:t>Merci de votre attention !</a:t>
            </a:r>
            <a:endParaRPr lang="en-GB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152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3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Intérêts</a:t>
            </a: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ED5E-11BC-4725-9478-E74DD3187010}"/>
              </a:ext>
            </a:extLst>
          </p:cNvPr>
          <p:cNvSpPr/>
          <p:nvPr/>
        </p:nvSpPr>
        <p:spPr>
          <a:xfrm>
            <a:off x="1008877" y="1265217"/>
            <a:ext cx="658064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• Simulation de supernova</a:t>
            </a:r>
          </a:p>
          <a:p>
            <a:r>
              <a:rPr lang="fr-FR" sz="3200" dirty="0">
                <a:solidFill>
                  <a:schemeClr val="bg1"/>
                </a:solidFill>
              </a:rPr>
              <a:t>	→ solutions analytiques</a:t>
            </a:r>
          </a:p>
          <a:p>
            <a:endParaRPr lang="fr-FR" sz="3200" dirty="0">
              <a:solidFill>
                <a:schemeClr val="bg1"/>
              </a:solidFill>
            </a:endParaRPr>
          </a:p>
          <a:p>
            <a:endParaRPr lang="fr-FR" sz="3200" dirty="0">
              <a:solidFill>
                <a:schemeClr val="bg1"/>
              </a:solidFill>
            </a:endParaRPr>
          </a:p>
          <a:p>
            <a:r>
              <a:rPr lang="fr-FR" sz="3200" dirty="0">
                <a:solidFill>
                  <a:schemeClr val="bg1"/>
                </a:solidFill>
              </a:rPr>
              <a:t>• Pédagogique</a:t>
            </a:r>
          </a:p>
        </p:txBody>
      </p:sp>
      <p:cxnSp>
        <p:nvCxnSpPr>
          <p:cNvPr id="15" name="Connecteur : en arc 14">
            <a:extLst>
              <a:ext uri="{FF2B5EF4-FFF2-40B4-BE49-F238E27FC236}">
                <a16:creationId xmlns:a16="http://schemas.microsoft.com/office/drawing/2014/main" id="{3D8827D5-9D4D-42D2-9592-8056E45F7D8A}"/>
              </a:ext>
            </a:extLst>
          </p:cNvPr>
          <p:cNvCxnSpPr>
            <a:cxnSpLocks/>
          </p:cNvCxnSpPr>
          <p:nvPr/>
        </p:nvCxnSpPr>
        <p:spPr>
          <a:xfrm>
            <a:off x="6096000" y="2077689"/>
            <a:ext cx="2079139" cy="694826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1CB0223-9078-4A8A-8542-71792BD0919D}"/>
              </a:ext>
            </a:extLst>
          </p:cNvPr>
          <p:cNvSpPr/>
          <p:nvPr/>
        </p:nvSpPr>
        <p:spPr>
          <a:xfrm>
            <a:off x="8383367" y="2515502"/>
            <a:ext cx="2258728" cy="564880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60C4BA8C-6561-40D4-8102-8BE50C7B3058}"/>
              </a:ext>
            </a:extLst>
          </p:cNvPr>
          <p:cNvSpPr txBox="1"/>
          <p:nvPr/>
        </p:nvSpPr>
        <p:spPr>
          <a:xfrm>
            <a:off x="8279509" y="2533258"/>
            <a:ext cx="246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Comparaison 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CDE78B-0C3D-4838-953B-E462174B5A73}"/>
              </a:ext>
            </a:extLst>
          </p:cNvPr>
          <p:cNvSpPr/>
          <p:nvPr/>
        </p:nvSpPr>
        <p:spPr>
          <a:xfrm>
            <a:off x="6230632" y="4339845"/>
            <a:ext cx="38890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dirty="0">
                <a:solidFill>
                  <a:schemeClr val="bg1"/>
                </a:solidFill>
              </a:rPr>
              <a:t>technique très utilisée</a:t>
            </a:r>
            <a:endParaRPr lang="fr-FR" sz="3200" dirty="0"/>
          </a:p>
        </p:txBody>
      </p: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65965F56-DF4E-4541-9618-98AACD99C312}"/>
              </a:ext>
            </a:extLst>
          </p:cNvPr>
          <p:cNvCxnSpPr>
            <a:cxnSpLocks/>
          </p:cNvCxnSpPr>
          <p:nvPr/>
        </p:nvCxnSpPr>
        <p:spPr>
          <a:xfrm>
            <a:off x="3721397" y="3545396"/>
            <a:ext cx="2374603" cy="1086836"/>
          </a:xfrm>
          <a:prstGeom prst="curved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876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4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La solution de </a:t>
            </a:r>
            <a:r>
              <a:rPr lang="fr-FR" sz="3600" dirty="0" err="1">
                <a:solidFill>
                  <a:schemeClr val="bg1"/>
                </a:solidFill>
              </a:rPr>
              <a:t>Sedov</a:t>
            </a:r>
            <a:r>
              <a:rPr lang="fr-FR" sz="3600" dirty="0">
                <a:solidFill>
                  <a:schemeClr val="bg1"/>
                </a:solidFill>
              </a:rPr>
              <a:t>-Taylor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4B046CA-D8D3-4075-832D-984A425643E4}"/>
                  </a:ext>
                </a:extLst>
              </p:cNvPr>
              <p:cNvSpPr txBox="1"/>
              <p:nvPr/>
            </p:nvSpPr>
            <p:spPr>
              <a:xfrm>
                <a:off x="6865563" y="2154632"/>
                <a:ext cx="3160609" cy="12056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𝑆𝑁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fr-F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24B046CA-D8D3-4075-832D-984A42564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563" y="2154632"/>
                <a:ext cx="3160609" cy="12056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609DCF-C157-4FDC-B053-638672B918D9}"/>
                  </a:ext>
                </a:extLst>
              </p:cNvPr>
              <p:cNvSpPr/>
              <p:nvPr/>
            </p:nvSpPr>
            <p:spPr>
              <a:xfrm>
                <a:off x="5968390" y="4910021"/>
                <a:ext cx="3502369" cy="1297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fr-F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sz="2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F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25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𝑆𝑁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fr-FR" sz="28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sSub>
                                    <m:sSubPr>
                                      <m:ctrlP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fr-FR" sz="28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fr-FR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f>
                            <m:fPr>
                              <m:ctrlP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num>
                            <m:den>
                              <m:r>
                                <a:rPr lang="fr-FR" sz="2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fr-FR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5609DCF-C157-4FDC-B053-638672B918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390" y="4910021"/>
                <a:ext cx="3502369" cy="12979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>
            <a:extLst>
              <a:ext uri="{FF2B5EF4-FFF2-40B4-BE49-F238E27FC236}">
                <a16:creationId xmlns:a16="http://schemas.microsoft.com/office/drawing/2014/main" id="{FF41F213-859A-4597-BE03-9AAD6B4BECFD}"/>
              </a:ext>
            </a:extLst>
          </p:cNvPr>
          <p:cNvSpPr txBox="1"/>
          <p:nvPr/>
        </p:nvSpPr>
        <p:spPr>
          <a:xfrm>
            <a:off x="584404" y="1660271"/>
            <a:ext cx="47850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Hypothèses:</a:t>
            </a:r>
          </a:p>
          <a:p>
            <a:endParaRPr lang="fr-FR" dirty="0">
              <a:solidFill>
                <a:schemeClr val="accent2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	_ Adiabatique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	_ Symétrie sphérique</a:t>
            </a:r>
          </a:p>
          <a:p>
            <a:r>
              <a:rPr lang="fr-FR" dirty="0">
                <a:solidFill>
                  <a:schemeClr val="bg1"/>
                </a:solidFill>
              </a:rPr>
              <a:t>	_ Injection d’énergie</a:t>
            </a:r>
          </a:p>
        </p:txBody>
      </p:sp>
      <p:sp>
        <p:nvSpPr>
          <p:cNvPr id="8" name="Flèche : courbe vers la gauche 5">
            <a:extLst>
              <a:ext uri="{FF2B5EF4-FFF2-40B4-BE49-F238E27FC236}">
                <a16:creationId xmlns:a16="http://schemas.microsoft.com/office/drawing/2014/main" id="{3DECB31A-7BEA-4424-949E-4CB454442B9E}"/>
              </a:ext>
            </a:extLst>
          </p:cNvPr>
          <p:cNvSpPr/>
          <p:nvPr/>
        </p:nvSpPr>
        <p:spPr>
          <a:xfrm rot="9856931" flipH="1" flipV="1">
            <a:off x="9631849" y="3002347"/>
            <a:ext cx="1269722" cy="2541545"/>
          </a:xfrm>
          <a:custGeom>
            <a:avLst/>
            <a:gdLst>
              <a:gd name="connsiteX0" fmla="*/ 0 w 688623"/>
              <a:gd name="connsiteY0" fmla="*/ 1230644 h 1402800"/>
              <a:gd name="connsiteX1" fmla="*/ 430685 w 688623"/>
              <a:gd name="connsiteY1" fmla="*/ 932747 h 1402800"/>
              <a:gd name="connsiteX2" fmla="*/ 430685 w 688623"/>
              <a:gd name="connsiteY2" fmla="*/ 1018824 h 1402800"/>
              <a:gd name="connsiteX3" fmla="*/ 680788 w 688623"/>
              <a:gd name="connsiteY3" fmla="*/ 658361 h 1402800"/>
              <a:gd name="connsiteX4" fmla="*/ 430685 w 688623"/>
              <a:gd name="connsiteY4" fmla="*/ 1190980 h 1402800"/>
              <a:gd name="connsiteX5" fmla="*/ 430685 w 688623"/>
              <a:gd name="connsiteY5" fmla="*/ 1277058 h 1402800"/>
              <a:gd name="connsiteX6" fmla="*/ 0 w 688623"/>
              <a:gd name="connsiteY6" fmla="*/ 1230644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5" fmla="*/ 430685 w 688623"/>
              <a:gd name="connsiteY5" fmla="*/ 1190980 h 1402800"/>
              <a:gd name="connsiteX6" fmla="*/ 430685 w 688623"/>
              <a:gd name="connsiteY6" fmla="*/ 1277058 h 1402800"/>
              <a:gd name="connsiteX7" fmla="*/ 0 w 688623"/>
              <a:gd name="connsiteY7" fmla="*/ 1230644 h 1402800"/>
              <a:gd name="connsiteX8" fmla="*/ 430685 w 688623"/>
              <a:gd name="connsiteY8" fmla="*/ 932747 h 1402800"/>
              <a:gd name="connsiteX9" fmla="*/ 430685 w 688623"/>
              <a:gd name="connsiteY9" fmla="*/ 1018824 h 1402800"/>
              <a:gd name="connsiteX10" fmla="*/ 680788 w 688623"/>
              <a:gd name="connsiteY10" fmla="*/ 658361 h 1402800"/>
              <a:gd name="connsiteX0" fmla="*/ 217388 w 906023"/>
              <a:gd name="connsiteY0" fmla="*/ 1230644 h 1277058"/>
              <a:gd name="connsiteX1" fmla="*/ 648073 w 906023"/>
              <a:gd name="connsiteY1" fmla="*/ 932747 h 1277058"/>
              <a:gd name="connsiteX2" fmla="*/ 648073 w 906023"/>
              <a:gd name="connsiteY2" fmla="*/ 1018824 h 1277058"/>
              <a:gd name="connsiteX3" fmla="*/ 898176 w 906023"/>
              <a:gd name="connsiteY3" fmla="*/ 658361 h 1277058"/>
              <a:gd name="connsiteX4" fmla="*/ 648073 w 906023"/>
              <a:gd name="connsiteY4" fmla="*/ 1190980 h 1277058"/>
              <a:gd name="connsiteX5" fmla="*/ 648073 w 906023"/>
              <a:gd name="connsiteY5" fmla="*/ 1277058 h 1277058"/>
              <a:gd name="connsiteX6" fmla="*/ 217388 w 906023"/>
              <a:gd name="connsiteY6" fmla="*/ 1230644 h 1277058"/>
              <a:gd name="connsiteX0" fmla="*/ 906011 w 906023"/>
              <a:gd name="connsiteY0" fmla="*/ 744439 h 1277058"/>
              <a:gd name="connsiteX1" fmla="*/ 217388 w 906023"/>
              <a:gd name="connsiteY1" fmla="*/ 172156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0" fmla="*/ 906011 w 906023"/>
              <a:gd name="connsiteY0" fmla="*/ 744439 h 1277058"/>
              <a:gd name="connsiteX1" fmla="*/ 0 w 906023"/>
              <a:gd name="connsiteY1" fmla="*/ 115258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5" fmla="*/ 648073 w 906023"/>
              <a:gd name="connsiteY5" fmla="*/ 1190980 h 1277058"/>
              <a:gd name="connsiteX6" fmla="*/ 648073 w 906023"/>
              <a:gd name="connsiteY6" fmla="*/ 1277058 h 1277058"/>
              <a:gd name="connsiteX7" fmla="*/ 217388 w 906023"/>
              <a:gd name="connsiteY7" fmla="*/ 1230644 h 1277058"/>
              <a:gd name="connsiteX8" fmla="*/ 648073 w 906023"/>
              <a:gd name="connsiteY8" fmla="*/ 932747 h 1277058"/>
              <a:gd name="connsiteX9" fmla="*/ 648073 w 906023"/>
              <a:gd name="connsiteY9" fmla="*/ 1018824 h 1277058"/>
              <a:gd name="connsiteX10" fmla="*/ 898176 w 906023"/>
              <a:gd name="connsiteY10" fmla="*/ 658361 h 1277058"/>
              <a:gd name="connsiteX0" fmla="*/ 220220 w 908855"/>
              <a:gd name="connsiteY0" fmla="*/ 1230644 h 1277058"/>
              <a:gd name="connsiteX1" fmla="*/ 650905 w 908855"/>
              <a:gd name="connsiteY1" fmla="*/ 932747 h 1277058"/>
              <a:gd name="connsiteX2" fmla="*/ 650905 w 908855"/>
              <a:gd name="connsiteY2" fmla="*/ 1018824 h 1277058"/>
              <a:gd name="connsiteX3" fmla="*/ 901008 w 908855"/>
              <a:gd name="connsiteY3" fmla="*/ 658361 h 1277058"/>
              <a:gd name="connsiteX4" fmla="*/ 650905 w 908855"/>
              <a:gd name="connsiteY4" fmla="*/ 1190980 h 1277058"/>
              <a:gd name="connsiteX5" fmla="*/ 650905 w 908855"/>
              <a:gd name="connsiteY5" fmla="*/ 1277058 h 1277058"/>
              <a:gd name="connsiteX6" fmla="*/ 220220 w 908855"/>
              <a:gd name="connsiteY6" fmla="*/ 1230644 h 1277058"/>
              <a:gd name="connsiteX0" fmla="*/ 908843 w 908855"/>
              <a:gd name="connsiteY0" fmla="*/ 744439 h 1277058"/>
              <a:gd name="connsiteX1" fmla="*/ 0 w 908855"/>
              <a:gd name="connsiteY1" fmla="*/ 113210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0" fmla="*/ 908843 w 908855"/>
              <a:gd name="connsiteY0" fmla="*/ 744439 h 1277058"/>
              <a:gd name="connsiteX1" fmla="*/ 2832 w 908855"/>
              <a:gd name="connsiteY1" fmla="*/ 115258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5" fmla="*/ 650905 w 908855"/>
              <a:gd name="connsiteY5" fmla="*/ 1190980 h 1277058"/>
              <a:gd name="connsiteX6" fmla="*/ 650905 w 908855"/>
              <a:gd name="connsiteY6" fmla="*/ 1277058 h 1277058"/>
              <a:gd name="connsiteX7" fmla="*/ 220220 w 908855"/>
              <a:gd name="connsiteY7" fmla="*/ 1230644 h 1277058"/>
              <a:gd name="connsiteX8" fmla="*/ 650905 w 908855"/>
              <a:gd name="connsiteY8" fmla="*/ 932747 h 1277058"/>
              <a:gd name="connsiteX9" fmla="*/ 650905 w 908855"/>
              <a:gd name="connsiteY9" fmla="*/ 1018824 h 1277058"/>
              <a:gd name="connsiteX10" fmla="*/ 901008 w 908855"/>
              <a:gd name="connsiteY10" fmla="*/ 658361 h 1277058"/>
              <a:gd name="connsiteX0" fmla="*/ 240135 w 928770"/>
              <a:gd name="connsiteY0" fmla="*/ 1242049 h 1288463"/>
              <a:gd name="connsiteX1" fmla="*/ 670820 w 928770"/>
              <a:gd name="connsiteY1" fmla="*/ 944152 h 1288463"/>
              <a:gd name="connsiteX2" fmla="*/ 670820 w 928770"/>
              <a:gd name="connsiteY2" fmla="*/ 1030229 h 1288463"/>
              <a:gd name="connsiteX3" fmla="*/ 920923 w 928770"/>
              <a:gd name="connsiteY3" fmla="*/ 669766 h 1288463"/>
              <a:gd name="connsiteX4" fmla="*/ 670820 w 928770"/>
              <a:gd name="connsiteY4" fmla="*/ 1202385 h 1288463"/>
              <a:gd name="connsiteX5" fmla="*/ 670820 w 928770"/>
              <a:gd name="connsiteY5" fmla="*/ 1288463 h 1288463"/>
              <a:gd name="connsiteX6" fmla="*/ 240135 w 928770"/>
              <a:gd name="connsiteY6" fmla="*/ 1242049 h 1288463"/>
              <a:gd name="connsiteX0" fmla="*/ 928758 w 928770"/>
              <a:gd name="connsiteY0" fmla="*/ 755844 h 1288463"/>
              <a:gd name="connsiteX1" fmla="*/ 19915 w 928770"/>
              <a:gd name="connsiteY1" fmla="*/ 124615 h 1288463"/>
              <a:gd name="connsiteX2" fmla="*/ 240135 w 928770"/>
              <a:gd name="connsiteY2" fmla="*/ 11405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0" fmla="*/ 928758 w 928770"/>
              <a:gd name="connsiteY0" fmla="*/ 755844 h 1288463"/>
              <a:gd name="connsiteX1" fmla="*/ 22747 w 928770"/>
              <a:gd name="connsiteY1" fmla="*/ 126663 h 1288463"/>
              <a:gd name="connsiteX2" fmla="*/ 0 w 928770"/>
              <a:gd name="connsiteY2" fmla="*/ 0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5" fmla="*/ 670820 w 928770"/>
              <a:gd name="connsiteY5" fmla="*/ 1202385 h 1288463"/>
              <a:gd name="connsiteX6" fmla="*/ 670820 w 928770"/>
              <a:gd name="connsiteY6" fmla="*/ 1288463 h 1288463"/>
              <a:gd name="connsiteX7" fmla="*/ 240135 w 928770"/>
              <a:gd name="connsiteY7" fmla="*/ 1242049 h 1288463"/>
              <a:gd name="connsiteX8" fmla="*/ 670820 w 928770"/>
              <a:gd name="connsiteY8" fmla="*/ 944152 h 1288463"/>
              <a:gd name="connsiteX9" fmla="*/ 670820 w 928770"/>
              <a:gd name="connsiteY9" fmla="*/ 1030229 h 1288463"/>
              <a:gd name="connsiteX10" fmla="*/ 920923 w 928770"/>
              <a:gd name="connsiteY10" fmla="*/ 669766 h 1288463"/>
              <a:gd name="connsiteX0" fmla="*/ 240135 w 928770"/>
              <a:gd name="connsiteY0" fmla="*/ 1248396 h 1294810"/>
              <a:gd name="connsiteX1" fmla="*/ 670820 w 928770"/>
              <a:gd name="connsiteY1" fmla="*/ 950499 h 1294810"/>
              <a:gd name="connsiteX2" fmla="*/ 670820 w 928770"/>
              <a:gd name="connsiteY2" fmla="*/ 1036576 h 1294810"/>
              <a:gd name="connsiteX3" fmla="*/ 920923 w 928770"/>
              <a:gd name="connsiteY3" fmla="*/ 676113 h 1294810"/>
              <a:gd name="connsiteX4" fmla="*/ 670820 w 928770"/>
              <a:gd name="connsiteY4" fmla="*/ 1208732 h 1294810"/>
              <a:gd name="connsiteX5" fmla="*/ 670820 w 928770"/>
              <a:gd name="connsiteY5" fmla="*/ 1294810 h 1294810"/>
              <a:gd name="connsiteX6" fmla="*/ 240135 w 928770"/>
              <a:gd name="connsiteY6" fmla="*/ 1248396 h 1294810"/>
              <a:gd name="connsiteX0" fmla="*/ 928758 w 928770"/>
              <a:gd name="connsiteY0" fmla="*/ 762191 h 1294810"/>
              <a:gd name="connsiteX1" fmla="*/ 19915 w 928770"/>
              <a:gd name="connsiteY1" fmla="*/ 130962 h 1294810"/>
              <a:gd name="connsiteX2" fmla="*/ 2200 w 928770"/>
              <a:gd name="connsiteY2" fmla="*/ 0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0" fmla="*/ 928758 w 928770"/>
              <a:gd name="connsiteY0" fmla="*/ 762191 h 1294810"/>
              <a:gd name="connsiteX1" fmla="*/ 22747 w 928770"/>
              <a:gd name="connsiteY1" fmla="*/ 133010 h 1294810"/>
              <a:gd name="connsiteX2" fmla="*/ 0 w 928770"/>
              <a:gd name="connsiteY2" fmla="*/ 6347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5" fmla="*/ 670820 w 928770"/>
              <a:gd name="connsiteY5" fmla="*/ 1208732 h 1294810"/>
              <a:gd name="connsiteX6" fmla="*/ 670820 w 928770"/>
              <a:gd name="connsiteY6" fmla="*/ 1294810 h 1294810"/>
              <a:gd name="connsiteX7" fmla="*/ 240135 w 928770"/>
              <a:gd name="connsiteY7" fmla="*/ 1248396 h 1294810"/>
              <a:gd name="connsiteX8" fmla="*/ 670820 w 928770"/>
              <a:gd name="connsiteY8" fmla="*/ 950499 h 1294810"/>
              <a:gd name="connsiteX9" fmla="*/ 670820 w 928770"/>
              <a:gd name="connsiteY9" fmla="*/ 1036576 h 1294810"/>
              <a:gd name="connsiteX10" fmla="*/ 920923 w 928770"/>
              <a:gd name="connsiteY10" fmla="*/ 676113 h 1294810"/>
              <a:gd name="connsiteX0" fmla="*/ 237935 w 926570"/>
              <a:gd name="connsiteY0" fmla="*/ 1248396 h 1294810"/>
              <a:gd name="connsiteX1" fmla="*/ 668620 w 926570"/>
              <a:gd name="connsiteY1" fmla="*/ 950499 h 1294810"/>
              <a:gd name="connsiteX2" fmla="*/ 668620 w 926570"/>
              <a:gd name="connsiteY2" fmla="*/ 1036576 h 1294810"/>
              <a:gd name="connsiteX3" fmla="*/ 918723 w 926570"/>
              <a:gd name="connsiteY3" fmla="*/ 676113 h 1294810"/>
              <a:gd name="connsiteX4" fmla="*/ 668620 w 926570"/>
              <a:gd name="connsiteY4" fmla="*/ 1208732 h 1294810"/>
              <a:gd name="connsiteX5" fmla="*/ 668620 w 926570"/>
              <a:gd name="connsiteY5" fmla="*/ 1294810 h 1294810"/>
              <a:gd name="connsiteX6" fmla="*/ 237935 w 926570"/>
              <a:gd name="connsiteY6" fmla="*/ 1248396 h 1294810"/>
              <a:gd name="connsiteX0" fmla="*/ 926558 w 926570"/>
              <a:gd name="connsiteY0" fmla="*/ 762191 h 1294810"/>
              <a:gd name="connsiteX1" fmla="*/ 17715 w 926570"/>
              <a:gd name="connsiteY1" fmla="*/ 130962 h 1294810"/>
              <a:gd name="connsiteX2" fmla="*/ 0 w 926570"/>
              <a:gd name="connsiteY2" fmla="*/ 0 h 1294810"/>
              <a:gd name="connsiteX3" fmla="*/ 926558 w 926570"/>
              <a:gd name="connsiteY3" fmla="*/ 590035 h 1294810"/>
              <a:gd name="connsiteX4" fmla="*/ 926558 w 926570"/>
              <a:gd name="connsiteY4" fmla="*/ 762191 h 1294810"/>
              <a:gd name="connsiteX0" fmla="*/ 926558 w 926570"/>
              <a:gd name="connsiteY0" fmla="*/ 762191 h 1294810"/>
              <a:gd name="connsiteX1" fmla="*/ 20547 w 926570"/>
              <a:gd name="connsiteY1" fmla="*/ 133010 h 1294810"/>
              <a:gd name="connsiteX2" fmla="*/ 385364 w 926570"/>
              <a:gd name="connsiteY2" fmla="*/ 28050 h 1294810"/>
              <a:gd name="connsiteX3" fmla="*/ 926558 w 926570"/>
              <a:gd name="connsiteY3" fmla="*/ 590035 h 1294810"/>
              <a:gd name="connsiteX4" fmla="*/ 926558 w 926570"/>
              <a:gd name="connsiteY4" fmla="*/ 762191 h 1294810"/>
              <a:gd name="connsiteX5" fmla="*/ 668620 w 926570"/>
              <a:gd name="connsiteY5" fmla="*/ 1208732 h 1294810"/>
              <a:gd name="connsiteX6" fmla="*/ 668620 w 926570"/>
              <a:gd name="connsiteY6" fmla="*/ 1294810 h 1294810"/>
              <a:gd name="connsiteX7" fmla="*/ 237935 w 926570"/>
              <a:gd name="connsiteY7" fmla="*/ 1248396 h 1294810"/>
              <a:gd name="connsiteX8" fmla="*/ 668620 w 926570"/>
              <a:gd name="connsiteY8" fmla="*/ 950499 h 1294810"/>
              <a:gd name="connsiteX9" fmla="*/ 668620 w 926570"/>
              <a:gd name="connsiteY9" fmla="*/ 1036576 h 1294810"/>
              <a:gd name="connsiteX10" fmla="*/ 918723 w 926570"/>
              <a:gd name="connsiteY10" fmla="*/ 676113 h 1294810"/>
              <a:gd name="connsiteX0" fmla="*/ 220220 w 908855"/>
              <a:gd name="connsiteY0" fmla="*/ 1222981 h 1269395"/>
              <a:gd name="connsiteX1" fmla="*/ 650905 w 908855"/>
              <a:gd name="connsiteY1" fmla="*/ 925084 h 1269395"/>
              <a:gd name="connsiteX2" fmla="*/ 650905 w 908855"/>
              <a:gd name="connsiteY2" fmla="*/ 1011161 h 1269395"/>
              <a:gd name="connsiteX3" fmla="*/ 901008 w 908855"/>
              <a:gd name="connsiteY3" fmla="*/ 650698 h 1269395"/>
              <a:gd name="connsiteX4" fmla="*/ 650905 w 908855"/>
              <a:gd name="connsiteY4" fmla="*/ 1183317 h 1269395"/>
              <a:gd name="connsiteX5" fmla="*/ 650905 w 908855"/>
              <a:gd name="connsiteY5" fmla="*/ 1269395 h 1269395"/>
              <a:gd name="connsiteX6" fmla="*/ 220220 w 908855"/>
              <a:gd name="connsiteY6" fmla="*/ 1222981 h 1269395"/>
              <a:gd name="connsiteX0" fmla="*/ 908843 w 908855"/>
              <a:gd name="connsiteY0" fmla="*/ 736776 h 1269395"/>
              <a:gd name="connsiteX1" fmla="*/ 0 w 908855"/>
              <a:gd name="connsiteY1" fmla="*/ 105547 h 1269395"/>
              <a:gd name="connsiteX2" fmla="*/ 367823 w 908855"/>
              <a:gd name="connsiteY2" fmla="*/ 0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0" fmla="*/ 908843 w 908855"/>
              <a:gd name="connsiteY0" fmla="*/ 736776 h 1269395"/>
              <a:gd name="connsiteX1" fmla="*/ 2832 w 908855"/>
              <a:gd name="connsiteY1" fmla="*/ 107595 h 1269395"/>
              <a:gd name="connsiteX2" fmla="*/ 367649 w 908855"/>
              <a:gd name="connsiteY2" fmla="*/ 2635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5" fmla="*/ 650905 w 908855"/>
              <a:gd name="connsiteY5" fmla="*/ 1183317 h 1269395"/>
              <a:gd name="connsiteX6" fmla="*/ 650905 w 908855"/>
              <a:gd name="connsiteY6" fmla="*/ 1269395 h 1269395"/>
              <a:gd name="connsiteX7" fmla="*/ 220220 w 908855"/>
              <a:gd name="connsiteY7" fmla="*/ 1222981 h 1269395"/>
              <a:gd name="connsiteX8" fmla="*/ 650905 w 908855"/>
              <a:gd name="connsiteY8" fmla="*/ 925084 h 1269395"/>
              <a:gd name="connsiteX9" fmla="*/ 650905 w 908855"/>
              <a:gd name="connsiteY9" fmla="*/ 1011161 h 1269395"/>
              <a:gd name="connsiteX10" fmla="*/ 901008 w 908855"/>
              <a:gd name="connsiteY10" fmla="*/ 650698 h 1269395"/>
              <a:gd name="connsiteX0" fmla="*/ 220220 w 908855"/>
              <a:gd name="connsiteY0" fmla="*/ 1222981 h 1269395"/>
              <a:gd name="connsiteX1" fmla="*/ 650905 w 908855"/>
              <a:gd name="connsiteY1" fmla="*/ 925084 h 1269395"/>
              <a:gd name="connsiteX2" fmla="*/ 650905 w 908855"/>
              <a:gd name="connsiteY2" fmla="*/ 1011161 h 1269395"/>
              <a:gd name="connsiteX3" fmla="*/ 901008 w 908855"/>
              <a:gd name="connsiteY3" fmla="*/ 650698 h 1269395"/>
              <a:gd name="connsiteX4" fmla="*/ 650905 w 908855"/>
              <a:gd name="connsiteY4" fmla="*/ 1183317 h 1269395"/>
              <a:gd name="connsiteX5" fmla="*/ 650905 w 908855"/>
              <a:gd name="connsiteY5" fmla="*/ 1269395 h 1269395"/>
              <a:gd name="connsiteX6" fmla="*/ 220220 w 908855"/>
              <a:gd name="connsiteY6" fmla="*/ 1222981 h 1269395"/>
              <a:gd name="connsiteX0" fmla="*/ 908843 w 908855"/>
              <a:gd name="connsiteY0" fmla="*/ 736776 h 1269395"/>
              <a:gd name="connsiteX1" fmla="*/ 0 w 908855"/>
              <a:gd name="connsiteY1" fmla="*/ 105547 h 1269395"/>
              <a:gd name="connsiteX2" fmla="*/ 367823 w 908855"/>
              <a:gd name="connsiteY2" fmla="*/ 0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0" fmla="*/ 908843 w 908855"/>
              <a:gd name="connsiteY0" fmla="*/ 736776 h 1269395"/>
              <a:gd name="connsiteX1" fmla="*/ 213566 w 908855"/>
              <a:gd name="connsiteY1" fmla="*/ 138874 h 1269395"/>
              <a:gd name="connsiteX2" fmla="*/ 367649 w 908855"/>
              <a:gd name="connsiteY2" fmla="*/ 2635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5" fmla="*/ 650905 w 908855"/>
              <a:gd name="connsiteY5" fmla="*/ 1183317 h 1269395"/>
              <a:gd name="connsiteX6" fmla="*/ 650905 w 908855"/>
              <a:gd name="connsiteY6" fmla="*/ 1269395 h 1269395"/>
              <a:gd name="connsiteX7" fmla="*/ 220220 w 908855"/>
              <a:gd name="connsiteY7" fmla="*/ 1222981 h 1269395"/>
              <a:gd name="connsiteX8" fmla="*/ 650905 w 908855"/>
              <a:gd name="connsiteY8" fmla="*/ 925084 h 1269395"/>
              <a:gd name="connsiteX9" fmla="*/ 650905 w 908855"/>
              <a:gd name="connsiteY9" fmla="*/ 1011161 h 1269395"/>
              <a:gd name="connsiteX10" fmla="*/ 901008 w 908855"/>
              <a:gd name="connsiteY10" fmla="*/ 650698 h 1269395"/>
              <a:gd name="connsiteX0" fmla="*/ 8353 w 696988"/>
              <a:gd name="connsiteY0" fmla="*/ 1222981 h 1269395"/>
              <a:gd name="connsiteX1" fmla="*/ 439038 w 696988"/>
              <a:gd name="connsiteY1" fmla="*/ 925084 h 1269395"/>
              <a:gd name="connsiteX2" fmla="*/ 439038 w 696988"/>
              <a:gd name="connsiteY2" fmla="*/ 1011161 h 1269395"/>
              <a:gd name="connsiteX3" fmla="*/ 689141 w 696988"/>
              <a:gd name="connsiteY3" fmla="*/ 650698 h 1269395"/>
              <a:gd name="connsiteX4" fmla="*/ 439038 w 696988"/>
              <a:gd name="connsiteY4" fmla="*/ 1183317 h 1269395"/>
              <a:gd name="connsiteX5" fmla="*/ 439038 w 696988"/>
              <a:gd name="connsiteY5" fmla="*/ 1269395 h 1269395"/>
              <a:gd name="connsiteX6" fmla="*/ 8353 w 696988"/>
              <a:gd name="connsiteY6" fmla="*/ 1222981 h 1269395"/>
              <a:gd name="connsiteX0" fmla="*/ 696976 w 696988"/>
              <a:gd name="connsiteY0" fmla="*/ 736776 h 1269395"/>
              <a:gd name="connsiteX1" fmla="*/ 0 w 696988"/>
              <a:gd name="connsiteY1" fmla="*/ 133964 h 1269395"/>
              <a:gd name="connsiteX2" fmla="*/ 155956 w 696988"/>
              <a:gd name="connsiteY2" fmla="*/ 0 h 1269395"/>
              <a:gd name="connsiteX3" fmla="*/ 696976 w 696988"/>
              <a:gd name="connsiteY3" fmla="*/ 564620 h 1269395"/>
              <a:gd name="connsiteX4" fmla="*/ 696976 w 696988"/>
              <a:gd name="connsiteY4" fmla="*/ 736776 h 1269395"/>
              <a:gd name="connsiteX0" fmla="*/ 696976 w 696988"/>
              <a:gd name="connsiteY0" fmla="*/ 736776 h 1269395"/>
              <a:gd name="connsiteX1" fmla="*/ 1699 w 696988"/>
              <a:gd name="connsiteY1" fmla="*/ 138874 h 1269395"/>
              <a:gd name="connsiteX2" fmla="*/ 155782 w 696988"/>
              <a:gd name="connsiteY2" fmla="*/ 2635 h 1269395"/>
              <a:gd name="connsiteX3" fmla="*/ 696976 w 696988"/>
              <a:gd name="connsiteY3" fmla="*/ 564620 h 1269395"/>
              <a:gd name="connsiteX4" fmla="*/ 696976 w 696988"/>
              <a:gd name="connsiteY4" fmla="*/ 736776 h 1269395"/>
              <a:gd name="connsiteX5" fmla="*/ 439038 w 696988"/>
              <a:gd name="connsiteY5" fmla="*/ 1183317 h 1269395"/>
              <a:gd name="connsiteX6" fmla="*/ 439038 w 696988"/>
              <a:gd name="connsiteY6" fmla="*/ 1269395 h 1269395"/>
              <a:gd name="connsiteX7" fmla="*/ 8353 w 696988"/>
              <a:gd name="connsiteY7" fmla="*/ 1222981 h 1269395"/>
              <a:gd name="connsiteX8" fmla="*/ 439038 w 696988"/>
              <a:gd name="connsiteY8" fmla="*/ 925084 h 1269395"/>
              <a:gd name="connsiteX9" fmla="*/ 439038 w 696988"/>
              <a:gd name="connsiteY9" fmla="*/ 1011161 h 1269395"/>
              <a:gd name="connsiteX10" fmla="*/ 689141 w 696988"/>
              <a:gd name="connsiteY10" fmla="*/ 650698 h 1269395"/>
              <a:gd name="connsiteX0" fmla="*/ 8353 w 696988"/>
              <a:gd name="connsiteY0" fmla="*/ 1286437 h 1332851"/>
              <a:gd name="connsiteX1" fmla="*/ 439038 w 696988"/>
              <a:gd name="connsiteY1" fmla="*/ 988540 h 1332851"/>
              <a:gd name="connsiteX2" fmla="*/ 439038 w 696988"/>
              <a:gd name="connsiteY2" fmla="*/ 1074617 h 1332851"/>
              <a:gd name="connsiteX3" fmla="*/ 689141 w 696988"/>
              <a:gd name="connsiteY3" fmla="*/ 714154 h 1332851"/>
              <a:gd name="connsiteX4" fmla="*/ 439038 w 696988"/>
              <a:gd name="connsiteY4" fmla="*/ 1246773 h 1332851"/>
              <a:gd name="connsiteX5" fmla="*/ 439038 w 696988"/>
              <a:gd name="connsiteY5" fmla="*/ 1332851 h 1332851"/>
              <a:gd name="connsiteX6" fmla="*/ 8353 w 696988"/>
              <a:gd name="connsiteY6" fmla="*/ 1286437 h 1332851"/>
              <a:gd name="connsiteX0" fmla="*/ 696976 w 696988"/>
              <a:gd name="connsiteY0" fmla="*/ 800232 h 1332851"/>
              <a:gd name="connsiteX1" fmla="*/ 0 w 696988"/>
              <a:gd name="connsiteY1" fmla="*/ 197420 h 1332851"/>
              <a:gd name="connsiteX2" fmla="*/ 155956 w 696988"/>
              <a:gd name="connsiteY2" fmla="*/ 63456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0" fmla="*/ 696976 w 696988"/>
              <a:gd name="connsiteY0" fmla="*/ 800232 h 1332851"/>
              <a:gd name="connsiteX1" fmla="*/ 1699 w 696988"/>
              <a:gd name="connsiteY1" fmla="*/ 202330 h 1332851"/>
              <a:gd name="connsiteX2" fmla="*/ 261932 w 696988"/>
              <a:gd name="connsiteY2" fmla="*/ 0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5" fmla="*/ 439038 w 696988"/>
              <a:gd name="connsiteY5" fmla="*/ 1246773 h 1332851"/>
              <a:gd name="connsiteX6" fmla="*/ 439038 w 696988"/>
              <a:gd name="connsiteY6" fmla="*/ 1332851 h 1332851"/>
              <a:gd name="connsiteX7" fmla="*/ 8353 w 696988"/>
              <a:gd name="connsiteY7" fmla="*/ 1286437 h 1332851"/>
              <a:gd name="connsiteX8" fmla="*/ 439038 w 696988"/>
              <a:gd name="connsiteY8" fmla="*/ 988540 h 1332851"/>
              <a:gd name="connsiteX9" fmla="*/ 439038 w 696988"/>
              <a:gd name="connsiteY9" fmla="*/ 1074617 h 1332851"/>
              <a:gd name="connsiteX10" fmla="*/ 689141 w 696988"/>
              <a:gd name="connsiteY10" fmla="*/ 714154 h 1332851"/>
              <a:gd name="connsiteX0" fmla="*/ 8353 w 696988"/>
              <a:gd name="connsiteY0" fmla="*/ 1286437 h 1332851"/>
              <a:gd name="connsiteX1" fmla="*/ 439038 w 696988"/>
              <a:gd name="connsiteY1" fmla="*/ 988540 h 1332851"/>
              <a:gd name="connsiteX2" fmla="*/ 439038 w 696988"/>
              <a:gd name="connsiteY2" fmla="*/ 1074617 h 1332851"/>
              <a:gd name="connsiteX3" fmla="*/ 689141 w 696988"/>
              <a:gd name="connsiteY3" fmla="*/ 714154 h 1332851"/>
              <a:gd name="connsiteX4" fmla="*/ 439038 w 696988"/>
              <a:gd name="connsiteY4" fmla="*/ 1246773 h 1332851"/>
              <a:gd name="connsiteX5" fmla="*/ 439038 w 696988"/>
              <a:gd name="connsiteY5" fmla="*/ 1332851 h 1332851"/>
              <a:gd name="connsiteX6" fmla="*/ 8353 w 696988"/>
              <a:gd name="connsiteY6" fmla="*/ 1286437 h 1332851"/>
              <a:gd name="connsiteX0" fmla="*/ 696976 w 696988"/>
              <a:gd name="connsiteY0" fmla="*/ 800232 h 1332851"/>
              <a:gd name="connsiteX1" fmla="*/ 0 w 696988"/>
              <a:gd name="connsiteY1" fmla="*/ 197420 h 1332851"/>
              <a:gd name="connsiteX2" fmla="*/ 155956 w 696988"/>
              <a:gd name="connsiteY2" fmla="*/ 63456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0" fmla="*/ 696976 w 696988"/>
              <a:gd name="connsiteY0" fmla="*/ 800232 h 1332851"/>
              <a:gd name="connsiteX1" fmla="*/ 1699 w 696988"/>
              <a:gd name="connsiteY1" fmla="*/ 202330 h 1332851"/>
              <a:gd name="connsiteX2" fmla="*/ 261932 w 696988"/>
              <a:gd name="connsiteY2" fmla="*/ 0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5" fmla="*/ 439038 w 696988"/>
              <a:gd name="connsiteY5" fmla="*/ 1246773 h 1332851"/>
              <a:gd name="connsiteX6" fmla="*/ 439038 w 696988"/>
              <a:gd name="connsiteY6" fmla="*/ 1332851 h 1332851"/>
              <a:gd name="connsiteX7" fmla="*/ 8353 w 696988"/>
              <a:gd name="connsiteY7" fmla="*/ 1286437 h 1332851"/>
              <a:gd name="connsiteX8" fmla="*/ 439038 w 696988"/>
              <a:gd name="connsiteY8" fmla="*/ 988540 h 1332851"/>
              <a:gd name="connsiteX9" fmla="*/ 439038 w 696988"/>
              <a:gd name="connsiteY9" fmla="*/ 1074617 h 1332851"/>
              <a:gd name="connsiteX10" fmla="*/ 689141 w 696988"/>
              <a:gd name="connsiteY10" fmla="*/ 714154 h 1332851"/>
              <a:gd name="connsiteX0" fmla="*/ 8353 w 697575"/>
              <a:gd name="connsiteY0" fmla="*/ 1379064 h 1425478"/>
              <a:gd name="connsiteX1" fmla="*/ 439038 w 697575"/>
              <a:gd name="connsiteY1" fmla="*/ 1081167 h 1425478"/>
              <a:gd name="connsiteX2" fmla="*/ 439038 w 697575"/>
              <a:gd name="connsiteY2" fmla="*/ 1167244 h 1425478"/>
              <a:gd name="connsiteX3" fmla="*/ 689141 w 697575"/>
              <a:gd name="connsiteY3" fmla="*/ 806781 h 1425478"/>
              <a:gd name="connsiteX4" fmla="*/ 439038 w 697575"/>
              <a:gd name="connsiteY4" fmla="*/ 1339400 h 1425478"/>
              <a:gd name="connsiteX5" fmla="*/ 439038 w 697575"/>
              <a:gd name="connsiteY5" fmla="*/ 1425478 h 1425478"/>
              <a:gd name="connsiteX6" fmla="*/ 8353 w 697575"/>
              <a:gd name="connsiteY6" fmla="*/ 1379064 h 1425478"/>
              <a:gd name="connsiteX0" fmla="*/ 696976 w 697575"/>
              <a:gd name="connsiteY0" fmla="*/ 892859 h 1425478"/>
              <a:gd name="connsiteX1" fmla="*/ 0 w 697575"/>
              <a:gd name="connsiteY1" fmla="*/ 290047 h 1425478"/>
              <a:gd name="connsiteX2" fmla="*/ 155956 w 697575"/>
              <a:gd name="connsiteY2" fmla="*/ 156083 h 1425478"/>
              <a:gd name="connsiteX3" fmla="*/ 696976 w 697575"/>
              <a:gd name="connsiteY3" fmla="*/ 720703 h 1425478"/>
              <a:gd name="connsiteX4" fmla="*/ 696976 w 697575"/>
              <a:gd name="connsiteY4" fmla="*/ 892859 h 1425478"/>
              <a:gd name="connsiteX0" fmla="*/ 696976 w 697575"/>
              <a:gd name="connsiteY0" fmla="*/ 892859 h 1425478"/>
              <a:gd name="connsiteX1" fmla="*/ 1699 w 697575"/>
              <a:gd name="connsiteY1" fmla="*/ 294957 h 1425478"/>
              <a:gd name="connsiteX2" fmla="*/ 455127 w 697575"/>
              <a:gd name="connsiteY2" fmla="*/ 0 h 1425478"/>
              <a:gd name="connsiteX3" fmla="*/ 696976 w 697575"/>
              <a:gd name="connsiteY3" fmla="*/ 720703 h 1425478"/>
              <a:gd name="connsiteX4" fmla="*/ 696976 w 697575"/>
              <a:gd name="connsiteY4" fmla="*/ 892859 h 1425478"/>
              <a:gd name="connsiteX5" fmla="*/ 439038 w 697575"/>
              <a:gd name="connsiteY5" fmla="*/ 1339400 h 1425478"/>
              <a:gd name="connsiteX6" fmla="*/ 439038 w 697575"/>
              <a:gd name="connsiteY6" fmla="*/ 1425478 h 1425478"/>
              <a:gd name="connsiteX7" fmla="*/ 8353 w 697575"/>
              <a:gd name="connsiteY7" fmla="*/ 1379064 h 1425478"/>
              <a:gd name="connsiteX8" fmla="*/ 439038 w 697575"/>
              <a:gd name="connsiteY8" fmla="*/ 1081167 h 1425478"/>
              <a:gd name="connsiteX9" fmla="*/ 439038 w 697575"/>
              <a:gd name="connsiteY9" fmla="*/ 1167244 h 1425478"/>
              <a:gd name="connsiteX10" fmla="*/ 689141 w 697575"/>
              <a:gd name="connsiteY10" fmla="*/ 806781 h 1425478"/>
              <a:gd name="connsiteX0" fmla="*/ 8353 w 696988"/>
              <a:gd name="connsiteY0" fmla="*/ 1379064 h 1425478"/>
              <a:gd name="connsiteX1" fmla="*/ 439038 w 696988"/>
              <a:gd name="connsiteY1" fmla="*/ 1081167 h 1425478"/>
              <a:gd name="connsiteX2" fmla="*/ 439038 w 696988"/>
              <a:gd name="connsiteY2" fmla="*/ 1167244 h 1425478"/>
              <a:gd name="connsiteX3" fmla="*/ 689141 w 696988"/>
              <a:gd name="connsiteY3" fmla="*/ 806781 h 1425478"/>
              <a:gd name="connsiteX4" fmla="*/ 439038 w 696988"/>
              <a:gd name="connsiteY4" fmla="*/ 1339400 h 1425478"/>
              <a:gd name="connsiteX5" fmla="*/ 439038 w 696988"/>
              <a:gd name="connsiteY5" fmla="*/ 1425478 h 1425478"/>
              <a:gd name="connsiteX6" fmla="*/ 8353 w 696988"/>
              <a:gd name="connsiteY6" fmla="*/ 1379064 h 1425478"/>
              <a:gd name="connsiteX0" fmla="*/ 696976 w 696988"/>
              <a:gd name="connsiteY0" fmla="*/ 892859 h 1425478"/>
              <a:gd name="connsiteX1" fmla="*/ 0 w 696988"/>
              <a:gd name="connsiteY1" fmla="*/ 290047 h 1425478"/>
              <a:gd name="connsiteX2" fmla="*/ 155956 w 696988"/>
              <a:gd name="connsiteY2" fmla="*/ 156083 h 1425478"/>
              <a:gd name="connsiteX3" fmla="*/ 696976 w 696988"/>
              <a:gd name="connsiteY3" fmla="*/ 720703 h 1425478"/>
              <a:gd name="connsiteX4" fmla="*/ 696976 w 696988"/>
              <a:gd name="connsiteY4" fmla="*/ 892859 h 1425478"/>
              <a:gd name="connsiteX0" fmla="*/ 696976 w 696988"/>
              <a:gd name="connsiteY0" fmla="*/ 892859 h 1425478"/>
              <a:gd name="connsiteX1" fmla="*/ 1699 w 696988"/>
              <a:gd name="connsiteY1" fmla="*/ 294957 h 1425478"/>
              <a:gd name="connsiteX2" fmla="*/ 455127 w 696988"/>
              <a:gd name="connsiteY2" fmla="*/ 0 h 1425478"/>
              <a:gd name="connsiteX3" fmla="*/ 696976 w 696988"/>
              <a:gd name="connsiteY3" fmla="*/ 720703 h 1425478"/>
              <a:gd name="connsiteX4" fmla="*/ 696976 w 696988"/>
              <a:gd name="connsiteY4" fmla="*/ 892859 h 1425478"/>
              <a:gd name="connsiteX5" fmla="*/ 439038 w 696988"/>
              <a:gd name="connsiteY5" fmla="*/ 1339400 h 1425478"/>
              <a:gd name="connsiteX6" fmla="*/ 439038 w 696988"/>
              <a:gd name="connsiteY6" fmla="*/ 1425478 h 1425478"/>
              <a:gd name="connsiteX7" fmla="*/ 8353 w 696988"/>
              <a:gd name="connsiteY7" fmla="*/ 1379064 h 1425478"/>
              <a:gd name="connsiteX8" fmla="*/ 439038 w 696988"/>
              <a:gd name="connsiteY8" fmla="*/ 1081167 h 1425478"/>
              <a:gd name="connsiteX9" fmla="*/ 439038 w 696988"/>
              <a:gd name="connsiteY9" fmla="*/ 1167244 h 1425478"/>
              <a:gd name="connsiteX10" fmla="*/ 689141 w 696988"/>
              <a:gd name="connsiteY10" fmla="*/ 806781 h 1425478"/>
              <a:gd name="connsiteX0" fmla="*/ 8353 w 696988"/>
              <a:gd name="connsiteY0" fmla="*/ 1423285 h 1469699"/>
              <a:gd name="connsiteX1" fmla="*/ 439038 w 696988"/>
              <a:gd name="connsiteY1" fmla="*/ 1125388 h 1469699"/>
              <a:gd name="connsiteX2" fmla="*/ 439038 w 696988"/>
              <a:gd name="connsiteY2" fmla="*/ 1211465 h 1469699"/>
              <a:gd name="connsiteX3" fmla="*/ 689141 w 696988"/>
              <a:gd name="connsiteY3" fmla="*/ 851002 h 1469699"/>
              <a:gd name="connsiteX4" fmla="*/ 439038 w 696988"/>
              <a:gd name="connsiteY4" fmla="*/ 1383621 h 1469699"/>
              <a:gd name="connsiteX5" fmla="*/ 439038 w 696988"/>
              <a:gd name="connsiteY5" fmla="*/ 1469699 h 1469699"/>
              <a:gd name="connsiteX6" fmla="*/ 8353 w 696988"/>
              <a:gd name="connsiteY6" fmla="*/ 1423285 h 1469699"/>
              <a:gd name="connsiteX0" fmla="*/ 696976 w 696988"/>
              <a:gd name="connsiteY0" fmla="*/ 937080 h 1469699"/>
              <a:gd name="connsiteX1" fmla="*/ 0 w 696988"/>
              <a:gd name="connsiteY1" fmla="*/ 334268 h 1469699"/>
              <a:gd name="connsiteX2" fmla="*/ 155956 w 696988"/>
              <a:gd name="connsiteY2" fmla="*/ 200304 h 1469699"/>
              <a:gd name="connsiteX3" fmla="*/ 696976 w 696988"/>
              <a:gd name="connsiteY3" fmla="*/ 764924 h 1469699"/>
              <a:gd name="connsiteX4" fmla="*/ 696976 w 696988"/>
              <a:gd name="connsiteY4" fmla="*/ 937080 h 1469699"/>
              <a:gd name="connsiteX0" fmla="*/ 696976 w 696988"/>
              <a:gd name="connsiteY0" fmla="*/ 937080 h 1469699"/>
              <a:gd name="connsiteX1" fmla="*/ 1699 w 696988"/>
              <a:gd name="connsiteY1" fmla="*/ 339178 h 1469699"/>
              <a:gd name="connsiteX2" fmla="*/ 524656 w 696988"/>
              <a:gd name="connsiteY2" fmla="*/ 0 h 1469699"/>
              <a:gd name="connsiteX3" fmla="*/ 696976 w 696988"/>
              <a:gd name="connsiteY3" fmla="*/ 764924 h 1469699"/>
              <a:gd name="connsiteX4" fmla="*/ 696976 w 696988"/>
              <a:gd name="connsiteY4" fmla="*/ 937080 h 1469699"/>
              <a:gd name="connsiteX5" fmla="*/ 439038 w 696988"/>
              <a:gd name="connsiteY5" fmla="*/ 1383621 h 1469699"/>
              <a:gd name="connsiteX6" fmla="*/ 439038 w 696988"/>
              <a:gd name="connsiteY6" fmla="*/ 1469699 h 1469699"/>
              <a:gd name="connsiteX7" fmla="*/ 8353 w 696988"/>
              <a:gd name="connsiteY7" fmla="*/ 1423285 h 1469699"/>
              <a:gd name="connsiteX8" fmla="*/ 439038 w 696988"/>
              <a:gd name="connsiteY8" fmla="*/ 1125388 h 1469699"/>
              <a:gd name="connsiteX9" fmla="*/ 439038 w 696988"/>
              <a:gd name="connsiteY9" fmla="*/ 1211465 h 1469699"/>
              <a:gd name="connsiteX10" fmla="*/ 689141 w 696988"/>
              <a:gd name="connsiteY10" fmla="*/ 851002 h 1469699"/>
              <a:gd name="connsiteX0" fmla="*/ 8353 w 755898"/>
              <a:gd name="connsiteY0" fmla="*/ 1423285 h 1469699"/>
              <a:gd name="connsiteX1" fmla="*/ 439038 w 755898"/>
              <a:gd name="connsiteY1" fmla="*/ 1125388 h 1469699"/>
              <a:gd name="connsiteX2" fmla="*/ 439038 w 755898"/>
              <a:gd name="connsiteY2" fmla="*/ 1211465 h 1469699"/>
              <a:gd name="connsiteX3" fmla="*/ 689141 w 755898"/>
              <a:gd name="connsiteY3" fmla="*/ 851002 h 1469699"/>
              <a:gd name="connsiteX4" fmla="*/ 439038 w 755898"/>
              <a:gd name="connsiteY4" fmla="*/ 1383621 h 1469699"/>
              <a:gd name="connsiteX5" fmla="*/ 439038 w 755898"/>
              <a:gd name="connsiteY5" fmla="*/ 1469699 h 1469699"/>
              <a:gd name="connsiteX6" fmla="*/ 8353 w 755898"/>
              <a:gd name="connsiteY6" fmla="*/ 1423285 h 1469699"/>
              <a:gd name="connsiteX0" fmla="*/ 696976 w 755898"/>
              <a:gd name="connsiteY0" fmla="*/ 937080 h 1469699"/>
              <a:gd name="connsiteX1" fmla="*/ 0 w 755898"/>
              <a:gd name="connsiteY1" fmla="*/ 334268 h 1469699"/>
              <a:gd name="connsiteX2" fmla="*/ 528677 w 755898"/>
              <a:gd name="connsiteY2" fmla="*/ 9425 h 1469699"/>
              <a:gd name="connsiteX3" fmla="*/ 696976 w 755898"/>
              <a:gd name="connsiteY3" fmla="*/ 764924 h 1469699"/>
              <a:gd name="connsiteX4" fmla="*/ 696976 w 755898"/>
              <a:gd name="connsiteY4" fmla="*/ 937080 h 1469699"/>
              <a:gd name="connsiteX0" fmla="*/ 696976 w 755898"/>
              <a:gd name="connsiteY0" fmla="*/ 937080 h 1469699"/>
              <a:gd name="connsiteX1" fmla="*/ 1699 w 755898"/>
              <a:gd name="connsiteY1" fmla="*/ 339178 h 1469699"/>
              <a:gd name="connsiteX2" fmla="*/ 524656 w 755898"/>
              <a:gd name="connsiteY2" fmla="*/ 0 h 1469699"/>
              <a:gd name="connsiteX3" fmla="*/ 696976 w 755898"/>
              <a:gd name="connsiteY3" fmla="*/ 764924 h 1469699"/>
              <a:gd name="connsiteX4" fmla="*/ 696976 w 755898"/>
              <a:gd name="connsiteY4" fmla="*/ 937080 h 1469699"/>
              <a:gd name="connsiteX5" fmla="*/ 439038 w 755898"/>
              <a:gd name="connsiteY5" fmla="*/ 1383621 h 1469699"/>
              <a:gd name="connsiteX6" fmla="*/ 439038 w 755898"/>
              <a:gd name="connsiteY6" fmla="*/ 1469699 h 1469699"/>
              <a:gd name="connsiteX7" fmla="*/ 8353 w 755898"/>
              <a:gd name="connsiteY7" fmla="*/ 1423285 h 1469699"/>
              <a:gd name="connsiteX8" fmla="*/ 439038 w 755898"/>
              <a:gd name="connsiteY8" fmla="*/ 1125388 h 1469699"/>
              <a:gd name="connsiteX9" fmla="*/ 439038 w 755898"/>
              <a:gd name="connsiteY9" fmla="*/ 1211465 h 1469699"/>
              <a:gd name="connsiteX10" fmla="*/ 689141 w 755898"/>
              <a:gd name="connsiteY10" fmla="*/ 851002 h 1469699"/>
              <a:gd name="connsiteX0" fmla="*/ 8353 w 755898"/>
              <a:gd name="connsiteY0" fmla="*/ 1413860 h 1460274"/>
              <a:gd name="connsiteX1" fmla="*/ 439038 w 755898"/>
              <a:gd name="connsiteY1" fmla="*/ 1115963 h 1460274"/>
              <a:gd name="connsiteX2" fmla="*/ 439038 w 755898"/>
              <a:gd name="connsiteY2" fmla="*/ 1202040 h 1460274"/>
              <a:gd name="connsiteX3" fmla="*/ 689141 w 755898"/>
              <a:gd name="connsiteY3" fmla="*/ 841577 h 1460274"/>
              <a:gd name="connsiteX4" fmla="*/ 439038 w 755898"/>
              <a:gd name="connsiteY4" fmla="*/ 1374196 h 1460274"/>
              <a:gd name="connsiteX5" fmla="*/ 439038 w 755898"/>
              <a:gd name="connsiteY5" fmla="*/ 1460274 h 1460274"/>
              <a:gd name="connsiteX6" fmla="*/ 8353 w 755898"/>
              <a:gd name="connsiteY6" fmla="*/ 1413860 h 1460274"/>
              <a:gd name="connsiteX0" fmla="*/ 696976 w 755898"/>
              <a:gd name="connsiteY0" fmla="*/ 927655 h 1460274"/>
              <a:gd name="connsiteX1" fmla="*/ 0 w 755898"/>
              <a:gd name="connsiteY1" fmla="*/ 324843 h 1460274"/>
              <a:gd name="connsiteX2" fmla="*/ 528677 w 755898"/>
              <a:gd name="connsiteY2" fmla="*/ 0 h 1460274"/>
              <a:gd name="connsiteX3" fmla="*/ 696976 w 755898"/>
              <a:gd name="connsiteY3" fmla="*/ 755499 h 1460274"/>
              <a:gd name="connsiteX4" fmla="*/ 696976 w 755898"/>
              <a:gd name="connsiteY4" fmla="*/ 927655 h 1460274"/>
              <a:gd name="connsiteX0" fmla="*/ 696976 w 755898"/>
              <a:gd name="connsiteY0" fmla="*/ 927655 h 1460274"/>
              <a:gd name="connsiteX1" fmla="*/ 1699 w 755898"/>
              <a:gd name="connsiteY1" fmla="*/ 329753 h 1460274"/>
              <a:gd name="connsiteX2" fmla="*/ 486309 w 755898"/>
              <a:gd name="connsiteY2" fmla="*/ 9068 h 1460274"/>
              <a:gd name="connsiteX3" fmla="*/ 696976 w 755898"/>
              <a:gd name="connsiteY3" fmla="*/ 755499 h 1460274"/>
              <a:gd name="connsiteX4" fmla="*/ 696976 w 755898"/>
              <a:gd name="connsiteY4" fmla="*/ 927655 h 1460274"/>
              <a:gd name="connsiteX5" fmla="*/ 439038 w 755898"/>
              <a:gd name="connsiteY5" fmla="*/ 1374196 h 1460274"/>
              <a:gd name="connsiteX6" fmla="*/ 439038 w 755898"/>
              <a:gd name="connsiteY6" fmla="*/ 1460274 h 1460274"/>
              <a:gd name="connsiteX7" fmla="*/ 8353 w 755898"/>
              <a:gd name="connsiteY7" fmla="*/ 1413860 h 1460274"/>
              <a:gd name="connsiteX8" fmla="*/ 439038 w 755898"/>
              <a:gd name="connsiteY8" fmla="*/ 1115963 h 1460274"/>
              <a:gd name="connsiteX9" fmla="*/ 439038 w 755898"/>
              <a:gd name="connsiteY9" fmla="*/ 1202040 h 1460274"/>
              <a:gd name="connsiteX10" fmla="*/ 689141 w 755898"/>
              <a:gd name="connsiteY10" fmla="*/ 841577 h 1460274"/>
              <a:gd name="connsiteX0" fmla="*/ 8353 w 696988"/>
              <a:gd name="connsiteY0" fmla="*/ 1404792 h 1451206"/>
              <a:gd name="connsiteX1" fmla="*/ 439038 w 696988"/>
              <a:gd name="connsiteY1" fmla="*/ 1106895 h 1451206"/>
              <a:gd name="connsiteX2" fmla="*/ 439038 w 696988"/>
              <a:gd name="connsiteY2" fmla="*/ 1192972 h 1451206"/>
              <a:gd name="connsiteX3" fmla="*/ 689141 w 696988"/>
              <a:gd name="connsiteY3" fmla="*/ 832509 h 1451206"/>
              <a:gd name="connsiteX4" fmla="*/ 439038 w 696988"/>
              <a:gd name="connsiteY4" fmla="*/ 1365128 h 1451206"/>
              <a:gd name="connsiteX5" fmla="*/ 439038 w 696988"/>
              <a:gd name="connsiteY5" fmla="*/ 1451206 h 1451206"/>
              <a:gd name="connsiteX6" fmla="*/ 8353 w 696988"/>
              <a:gd name="connsiteY6" fmla="*/ 1404792 h 1451206"/>
              <a:gd name="connsiteX0" fmla="*/ 696976 w 696988"/>
              <a:gd name="connsiteY0" fmla="*/ 918587 h 1451206"/>
              <a:gd name="connsiteX1" fmla="*/ 0 w 696988"/>
              <a:gd name="connsiteY1" fmla="*/ 315775 h 1451206"/>
              <a:gd name="connsiteX2" fmla="*/ 319032 w 696988"/>
              <a:gd name="connsiteY2" fmla="*/ 138869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0" fmla="*/ 696976 w 696988"/>
              <a:gd name="connsiteY0" fmla="*/ 918587 h 1451206"/>
              <a:gd name="connsiteX1" fmla="*/ 1699 w 696988"/>
              <a:gd name="connsiteY1" fmla="*/ 320685 h 1451206"/>
              <a:gd name="connsiteX2" fmla="*/ 486309 w 696988"/>
              <a:gd name="connsiteY2" fmla="*/ 0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5" fmla="*/ 439038 w 696988"/>
              <a:gd name="connsiteY5" fmla="*/ 1365128 h 1451206"/>
              <a:gd name="connsiteX6" fmla="*/ 439038 w 696988"/>
              <a:gd name="connsiteY6" fmla="*/ 1451206 h 1451206"/>
              <a:gd name="connsiteX7" fmla="*/ 8353 w 696988"/>
              <a:gd name="connsiteY7" fmla="*/ 1404792 h 1451206"/>
              <a:gd name="connsiteX8" fmla="*/ 439038 w 696988"/>
              <a:gd name="connsiteY8" fmla="*/ 1106895 h 1451206"/>
              <a:gd name="connsiteX9" fmla="*/ 439038 w 696988"/>
              <a:gd name="connsiteY9" fmla="*/ 1192972 h 1451206"/>
              <a:gd name="connsiteX10" fmla="*/ 689141 w 696988"/>
              <a:gd name="connsiteY10" fmla="*/ 832509 h 1451206"/>
              <a:gd name="connsiteX0" fmla="*/ 8353 w 696988"/>
              <a:gd name="connsiteY0" fmla="*/ 1404792 h 1451206"/>
              <a:gd name="connsiteX1" fmla="*/ 439038 w 696988"/>
              <a:gd name="connsiteY1" fmla="*/ 1106895 h 1451206"/>
              <a:gd name="connsiteX2" fmla="*/ 439038 w 696988"/>
              <a:gd name="connsiteY2" fmla="*/ 1192972 h 1451206"/>
              <a:gd name="connsiteX3" fmla="*/ 689141 w 696988"/>
              <a:gd name="connsiteY3" fmla="*/ 832509 h 1451206"/>
              <a:gd name="connsiteX4" fmla="*/ 439038 w 696988"/>
              <a:gd name="connsiteY4" fmla="*/ 1365128 h 1451206"/>
              <a:gd name="connsiteX5" fmla="*/ 439038 w 696988"/>
              <a:gd name="connsiteY5" fmla="*/ 1451206 h 1451206"/>
              <a:gd name="connsiteX6" fmla="*/ 8353 w 696988"/>
              <a:gd name="connsiteY6" fmla="*/ 1404792 h 1451206"/>
              <a:gd name="connsiteX0" fmla="*/ 696976 w 696988"/>
              <a:gd name="connsiteY0" fmla="*/ 918587 h 1451206"/>
              <a:gd name="connsiteX1" fmla="*/ 0 w 696988"/>
              <a:gd name="connsiteY1" fmla="*/ 315775 h 1451206"/>
              <a:gd name="connsiteX2" fmla="*/ 319032 w 696988"/>
              <a:gd name="connsiteY2" fmla="*/ 138869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0" fmla="*/ 696976 w 696988"/>
              <a:gd name="connsiteY0" fmla="*/ 918587 h 1451206"/>
              <a:gd name="connsiteX1" fmla="*/ 1699 w 696988"/>
              <a:gd name="connsiteY1" fmla="*/ 320685 h 1451206"/>
              <a:gd name="connsiteX2" fmla="*/ 486309 w 696988"/>
              <a:gd name="connsiteY2" fmla="*/ 0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5" fmla="*/ 439038 w 696988"/>
              <a:gd name="connsiteY5" fmla="*/ 1365128 h 1451206"/>
              <a:gd name="connsiteX6" fmla="*/ 439038 w 696988"/>
              <a:gd name="connsiteY6" fmla="*/ 1451206 h 1451206"/>
              <a:gd name="connsiteX7" fmla="*/ 8353 w 696988"/>
              <a:gd name="connsiteY7" fmla="*/ 1404792 h 1451206"/>
              <a:gd name="connsiteX8" fmla="*/ 439038 w 696988"/>
              <a:gd name="connsiteY8" fmla="*/ 1106895 h 1451206"/>
              <a:gd name="connsiteX9" fmla="*/ 439038 w 696988"/>
              <a:gd name="connsiteY9" fmla="*/ 1192972 h 1451206"/>
              <a:gd name="connsiteX10" fmla="*/ 689141 w 696988"/>
              <a:gd name="connsiteY10" fmla="*/ 832509 h 1451206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1699 w 696988"/>
              <a:gd name="connsiteY1" fmla="*/ 32701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1699 w 696988"/>
              <a:gd name="connsiteY1" fmla="*/ 32701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273044 w 696988"/>
              <a:gd name="connsiteY1" fmla="*/ 13839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273044 w 696988"/>
              <a:gd name="connsiteY1" fmla="*/ 13839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0 w 688635"/>
              <a:gd name="connsiteY0" fmla="*/ 1411124 h 1457538"/>
              <a:gd name="connsiteX1" fmla="*/ 430685 w 688635"/>
              <a:gd name="connsiteY1" fmla="*/ 1113227 h 1457538"/>
              <a:gd name="connsiteX2" fmla="*/ 430685 w 688635"/>
              <a:gd name="connsiteY2" fmla="*/ 1199304 h 1457538"/>
              <a:gd name="connsiteX3" fmla="*/ 680788 w 688635"/>
              <a:gd name="connsiteY3" fmla="*/ 838841 h 1457538"/>
              <a:gd name="connsiteX4" fmla="*/ 430685 w 688635"/>
              <a:gd name="connsiteY4" fmla="*/ 1371460 h 1457538"/>
              <a:gd name="connsiteX5" fmla="*/ 430685 w 688635"/>
              <a:gd name="connsiteY5" fmla="*/ 1457538 h 1457538"/>
              <a:gd name="connsiteX6" fmla="*/ 0 w 688635"/>
              <a:gd name="connsiteY6" fmla="*/ 1411124 h 1457538"/>
              <a:gd name="connsiteX0" fmla="*/ 688623 w 688635"/>
              <a:gd name="connsiteY0" fmla="*/ 924919 h 1457538"/>
              <a:gd name="connsiteX1" fmla="*/ 259012 w 688635"/>
              <a:gd name="connsiteY1" fmla="*/ 139275 h 1457538"/>
              <a:gd name="connsiteX2" fmla="*/ 487417 w 688635"/>
              <a:gd name="connsiteY2" fmla="*/ 0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0" fmla="*/ 688623 w 688635"/>
              <a:gd name="connsiteY0" fmla="*/ 924919 h 1457538"/>
              <a:gd name="connsiteX1" fmla="*/ 264691 w 688635"/>
              <a:gd name="connsiteY1" fmla="*/ 138397 h 1457538"/>
              <a:gd name="connsiteX2" fmla="*/ 477956 w 688635"/>
              <a:gd name="connsiteY2" fmla="*/ 6332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5" fmla="*/ 430685 w 688635"/>
              <a:gd name="connsiteY5" fmla="*/ 1371460 h 1457538"/>
              <a:gd name="connsiteX6" fmla="*/ 430685 w 688635"/>
              <a:gd name="connsiteY6" fmla="*/ 1457538 h 1457538"/>
              <a:gd name="connsiteX7" fmla="*/ 0 w 688635"/>
              <a:gd name="connsiteY7" fmla="*/ 1411124 h 1457538"/>
              <a:gd name="connsiteX8" fmla="*/ 430685 w 688635"/>
              <a:gd name="connsiteY8" fmla="*/ 1113227 h 1457538"/>
              <a:gd name="connsiteX9" fmla="*/ 430685 w 688635"/>
              <a:gd name="connsiteY9" fmla="*/ 1199304 h 1457538"/>
              <a:gd name="connsiteX10" fmla="*/ 680788 w 688635"/>
              <a:gd name="connsiteY10" fmla="*/ 838841 h 1457538"/>
              <a:gd name="connsiteX0" fmla="*/ 0 w 688635"/>
              <a:gd name="connsiteY0" fmla="*/ 1411124 h 1457538"/>
              <a:gd name="connsiteX1" fmla="*/ 430685 w 688635"/>
              <a:gd name="connsiteY1" fmla="*/ 1113227 h 1457538"/>
              <a:gd name="connsiteX2" fmla="*/ 430685 w 688635"/>
              <a:gd name="connsiteY2" fmla="*/ 1199304 h 1457538"/>
              <a:gd name="connsiteX3" fmla="*/ 680788 w 688635"/>
              <a:gd name="connsiteY3" fmla="*/ 838841 h 1457538"/>
              <a:gd name="connsiteX4" fmla="*/ 430685 w 688635"/>
              <a:gd name="connsiteY4" fmla="*/ 1371460 h 1457538"/>
              <a:gd name="connsiteX5" fmla="*/ 430685 w 688635"/>
              <a:gd name="connsiteY5" fmla="*/ 1457538 h 1457538"/>
              <a:gd name="connsiteX6" fmla="*/ 0 w 688635"/>
              <a:gd name="connsiteY6" fmla="*/ 1411124 h 1457538"/>
              <a:gd name="connsiteX0" fmla="*/ 688623 w 688635"/>
              <a:gd name="connsiteY0" fmla="*/ 924919 h 1457538"/>
              <a:gd name="connsiteX1" fmla="*/ 259012 w 688635"/>
              <a:gd name="connsiteY1" fmla="*/ 139275 h 1457538"/>
              <a:gd name="connsiteX2" fmla="*/ 487417 w 688635"/>
              <a:gd name="connsiteY2" fmla="*/ 0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0" fmla="*/ 688623 w 688635"/>
              <a:gd name="connsiteY0" fmla="*/ 924919 h 1457538"/>
              <a:gd name="connsiteX1" fmla="*/ 264691 w 688635"/>
              <a:gd name="connsiteY1" fmla="*/ 138397 h 1457538"/>
              <a:gd name="connsiteX2" fmla="*/ 477956 w 688635"/>
              <a:gd name="connsiteY2" fmla="*/ 6332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5" fmla="*/ 430685 w 688635"/>
              <a:gd name="connsiteY5" fmla="*/ 1371460 h 1457538"/>
              <a:gd name="connsiteX6" fmla="*/ 430685 w 688635"/>
              <a:gd name="connsiteY6" fmla="*/ 1457538 h 1457538"/>
              <a:gd name="connsiteX7" fmla="*/ 0 w 688635"/>
              <a:gd name="connsiteY7" fmla="*/ 1411124 h 1457538"/>
              <a:gd name="connsiteX8" fmla="*/ 430685 w 688635"/>
              <a:gd name="connsiteY8" fmla="*/ 1113227 h 1457538"/>
              <a:gd name="connsiteX9" fmla="*/ 430685 w 688635"/>
              <a:gd name="connsiteY9" fmla="*/ 1199304 h 1457538"/>
              <a:gd name="connsiteX10" fmla="*/ 680788 w 688635"/>
              <a:gd name="connsiteY10" fmla="*/ 838841 h 1457538"/>
              <a:gd name="connsiteX0" fmla="*/ 0 w 688635"/>
              <a:gd name="connsiteY0" fmla="*/ 1404792 h 1451206"/>
              <a:gd name="connsiteX1" fmla="*/ 430685 w 688635"/>
              <a:gd name="connsiteY1" fmla="*/ 1106895 h 1451206"/>
              <a:gd name="connsiteX2" fmla="*/ 430685 w 688635"/>
              <a:gd name="connsiteY2" fmla="*/ 1192972 h 1451206"/>
              <a:gd name="connsiteX3" fmla="*/ 680788 w 688635"/>
              <a:gd name="connsiteY3" fmla="*/ 832509 h 1451206"/>
              <a:gd name="connsiteX4" fmla="*/ 430685 w 688635"/>
              <a:gd name="connsiteY4" fmla="*/ 1365128 h 1451206"/>
              <a:gd name="connsiteX5" fmla="*/ 430685 w 688635"/>
              <a:gd name="connsiteY5" fmla="*/ 1451206 h 1451206"/>
              <a:gd name="connsiteX6" fmla="*/ 0 w 688635"/>
              <a:gd name="connsiteY6" fmla="*/ 1404792 h 1451206"/>
              <a:gd name="connsiteX0" fmla="*/ 688623 w 688635"/>
              <a:gd name="connsiteY0" fmla="*/ 918587 h 1451206"/>
              <a:gd name="connsiteX1" fmla="*/ 259012 w 688635"/>
              <a:gd name="connsiteY1" fmla="*/ 132943 h 1451206"/>
              <a:gd name="connsiteX2" fmla="*/ 454385 w 688635"/>
              <a:gd name="connsiteY2" fmla="*/ 151560 h 1451206"/>
              <a:gd name="connsiteX3" fmla="*/ 688623 w 688635"/>
              <a:gd name="connsiteY3" fmla="*/ 746431 h 1451206"/>
              <a:gd name="connsiteX4" fmla="*/ 688623 w 688635"/>
              <a:gd name="connsiteY4" fmla="*/ 918587 h 1451206"/>
              <a:gd name="connsiteX0" fmla="*/ 688623 w 688635"/>
              <a:gd name="connsiteY0" fmla="*/ 918587 h 1451206"/>
              <a:gd name="connsiteX1" fmla="*/ 264691 w 688635"/>
              <a:gd name="connsiteY1" fmla="*/ 132065 h 1451206"/>
              <a:gd name="connsiteX2" fmla="*/ 477956 w 688635"/>
              <a:gd name="connsiteY2" fmla="*/ 0 h 1451206"/>
              <a:gd name="connsiteX3" fmla="*/ 688623 w 688635"/>
              <a:gd name="connsiteY3" fmla="*/ 746431 h 1451206"/>
              <a:gd name="connsiteX4" fmla="*/ 688623 w 688635"/>
              <a:gd name="connsiteY4" fmla="*/ 918587 h 1451206"/>
              <a:gd name="connsiteX5" fmla="*/ 430685 w 688635"/>
              <a:gd name="connsiteY5" fmla="*/ 1365128 h 1451206"/>
              <a:gd name="connsiteX6" fmla="*/ 430685 w 688635"/>
              <a:gd name="connsiteY6" fmla="*/ 1451206 h 1451206"/>
              <a:gd name="connsiteX7" fmla="*/ 0 w 688635"/>
              <a:gd name="connsiteY7" fmla="*/ 1404792 h 1451206"/>
              <a:gd name="connsiteX8" fmla="*/ 430685 w 688635"/>
              <a:gd name="connsiteY8" fmla="*/ 1106895 h 1451206"/>
              <a:gd name="connsiteX9" fmla="*/ 430685 w 688635"/>
              <a:gd name="connsiteY9" fmla="*/ 1192972 h 1451206"/>
              <a:gd name="connsiteX10" fmla="*/ 680788 w 688635"/>
              <a:gd name="connsiteY10" fmla="*/ 832509 h 1451206"/>
              <a:gd name="connsiteX0" fmla="*/ 0 w 688635"/>
              <a:gd name="connsiteY0" fmla="*/ 1287208 h 1333622"/>
              <a:gd name="connsiteX1" fmla="*/ 430685 w 688635"/>
              <a:gd name="connsiteY1" fmla="*/ 989311 h 1333622"/>
              <a:gd name="connsiteX2" fmla="*/ 430685 w 688635"/>
              <a:gd name="connsiteY2" fmla="*/ 1075388 h 1333622"/>
              <a:gd name="connsiteX3" fmla="*/ 680788 w 688635"/>
              <a:gd name="connsiteY3" fmla="*/ 714925 h 1333622"/>
              <a:gd name="connsiteX4" fmla="*/ 430685 w 688635"/>
              <a:gd name="connsiteY4" fmla="*/ 1247544 h 1333622"/>
              <a:gd name="connsiteX5" fmla="*/ 430685 w 688635"/>
              <a:gd name="connsiteY5" fmla="*/ 1333622 h 1333622"/>
              <a:gd name="connsiteX6" fmla="*/ 0 w 688635"/>
              <a:gd name="connsiteY6" fmla="*/ 1287208 h 1333622"/>
              <a:gd name="connsiteX0" fmla="*/ 688623 w 688635"/>
              <a:gd name="connsiteY0" fmla="*/ 801003 h 1333622"/>
              <a:gd name="connsiteX1" fmla="*/ 259012 w 688635"/>
              <a:gd name="connsiteY1" fmla="*/ 15359 h 1333622"/>
              <a:gd name="connsiteX2" fmla="*/ 454385 w 688635"/>
              <a:gd name="connsiteY2" fmla="*/ 33976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0" fmla="*/ 688623 w 688635"/>
              <a:gd name="connsiteY0" fmla="*/ 801003 h 1333622"/>
              <a:gd name="connsiteX1" fmla="*/ 264691 w 688635"/>
              <a:gd name="connsiteY1" fmla="*/ 14481 h 1333622"/>
              <a:gd name="connsiteX2" fmla="*/ 457795 w 688635"/>
              <a:gd name="connsiteY2" fmla="*/ 35322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5" fmla="*/ 430685 w 688635"/>
              <a:gd name="connsiteY5" fmla="*/ 1247544 h 1333622"/>
              <a:gd name="connsiteX6" fmla="*/ 430685 w 688635"/>
              <a:gd name="connsiteY6" fmla="*/ 1333622 h 1333622"/>
              <a:gd name="connsiteX7" fmla="*/ 0 w 688635"/>
              <a:gd name="connsiteY7" fmla="*/ 1287208 h 1333622"/>
              <a:gd name="connsiteX8" fmla="*/ 430685 w 688635"/>
              <a:gd name="connsiteY8" fmla="*/ 989311 h 1333622"/>
              <a:gd name="connsiteX9" fmla="*/ 430685 w 688635"/>
              <a:gd name="connsiteY9" fmla="*/ 1075388 h 1333622"/>
              <a:gd name="connsiteX10" fmla="*/ 680788 w 688635"/>
              <a:gd name="connsiteY10" fmla="*/ 714925 h 1333622"/>
              <a:gd name="connsiteX0" fmla="*/ 0 w 688635"/>
              <a:gd name="connsiteY0" fmla="*/ 1287208 h 1333622"/>
              <a:gd name="connsiteX1" fmla="*/ 430685 w 688635"/>
              <a:gd name="connsiteY1" fmla="*/ 989311 h 1333622"/>
              <a:gd name="connsiteX2" fmla="*/ 430685 w 688635"/>
              <a:gd name="connsiteY2" fmla="*/ 1075388 h 1333622"/>
              <a:gd name="connsiteX3" fmla="*/ 680788 w 688635"/>
              <a:gd name="connsiteY3" fmla="*/ 714925 h 1333622"/>
              <a:gd name="connsiteX4" fmla="*/ 430685 w 688635"/>
              <a:gd name="connsiteY4" fmla="*/ 1247544 h 1333622"/>
              <a:gd name="connsiteX5" fmla="*/ 430685 w 688635"/>
              <a:gd name="connsiteY5" fmla="*/ 1333622 h 1333622"/>
              <a:gd name="connsiteX6" fmla="*/ 0 w 688635"/>
              <a:gd name="connsiteY6" fmla="*/ 1287208 h 1333622"/>
              <a:gd name="connsiteX0" fmla="*/ 688623 w 688635"/>
              <a:gd name="connsiteY0" fmla="*/ 801003 h 1333622"/>
              <a:gd name="connsiteX1" fmla="*/ 259012 w 688635"/>
              <a:gd name="connsiteY1" fmla="*/ 15359 h 1333622"/>
              <a:gd name="connsiteX2" fmla="*/ 454385 w 688635"/>
              <a:gd name="connsiteY2" fmla="*/ 33976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0" fmla="*/ 688623 w 688635"/>
              <a:gd name="connsiteY0" fmla="*/ 801003 h 1333622"/>
              <a:gd name="connsiteX1" fmla="*/ 264691 w 688635"/>
              <a:gd name="connsiteY1" fmla="*/ 14481 h 1333622"/>
              <a:gd name="connsiteX2" fmla="*/ 457795 w 688635"/>
              <a:gd name="connsiteY2" fmla="*/ 35322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5" fmla="*/ 430685 w 688635"/>
              <a:gd name="connsiteY5" fmla="*/ 1247544 h 1333622"/>
              <a:gd name="connsiteX6" fmla="*/ 430685 w 688635"/>
              <a:gd name="connsiteY6" fmla="*/ 1333622 h 1333622"/>
              <a:gd name="connsiteX7" fmla="*/ 0 w 688635"/>
              <a:gd name="connsiteY7" fmla="*/ 1287208 h 1333622"/>
              <a:gd name="connsiteX8" fmla="*/ 430685 w 688635"/>
              <a:gd name="connsiteY8" fmla="*/ 989311 h 1333622"/>
              <a:gd name="connsiteX9" fmla="*/ 430685 w 688635"/>
              <a:gd name="connsiteY9" fmla="*/ 1075388 h 1333622"/>
              <a:gd name="connsiteX10" fmla="*/ 680788 w 688635"/>
              <a:gd name="connsiteY10" fmla="*/ 714925 h 1333622"/>
              <a:gd name="connsiteX0" fmla="*/ 0 w 688635"/>
              <a:gd name="connsiteY0" fmla="*/ 1335563 h 1381977"/>
              <a:gd name="connsiteX1" fmla="*/ 430685 w 688635"/>
              <a:gd name="connsiteY1" fmla="*/ 1037666 h 1381977"/>
              <a:gd name="connsiteX2" fmla="*/ 430685 w 688635"/>
              <a:gd name="connsiteY2" fmla="*/ 1123743 h 1381977"/>
              <a:gd name="connsiteX3" fmla="*/ 680788 w 688635"/>
              <a:gd name="connsiteY3" fmla="*/ 763280 h 1381977"/>
              <a:gd name="connsiteX4" fmla="*/ 430685 w 688635"/>
              <a:gd name="connsiteY4" fmla="*/ 1295899 h 1381977"/>
              <a:gd name="connsiteX5" fmla="*/ 430685 w 688635"/>
              <a:gd name="connsiteY5" fmla="*/ 1381977 h 1381977"/>
              <a:gd name="connsiteX6" fmla="*/ 0 w 688635"/>
              <a:gd name="connsiteY6" fmla="*/ 1335563 h 1381977"/>
              <a:gd name="connsiteX0" fmla="*/ 688623 w 688635"/>
              <a:gd name="connsiteY0" fmla="*/ 849358 h 1381977"/>
              <a:gd name="connsiteX1" fmla="*/ 259012 w 688635"/>
              <a:gd name="connsiteY1" fmla="*/ 63714 h 1381977"/>
              <a:gd name="connsiteX2" fmla="*/ 454385 w 688635"/>
              <a:gd name="connsiteY2" fmla="*/ 82331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0" fmla="*/ 688623 w 688635"/>
              <a:gd name="connsiteY0" fmla="*/ 849358 h 1381977"/>
              <a:gd name="connsiteX1" fmla="*/ 281407 w 688635"/>
              <a:gd name="connsiteY1" fmla="*/ 11062 h 1381977"/>
              <a:gd name="connsiteX2" fmla="*/ 457795 w 688635"/>
              <a:gd name="connsiteY2" fmla="*/ 83677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5" fmla="*/ 430685 w 688635"/>
              <a:gd name="connsiteY5" fmla="*/ 1295899 h 1381977"/>
              <a:gd name="connsiteX6" fmla="*/ 430685 w 688635"/>
              <a:gd name="connsiteY6" fmla="*/ 1381977 h 1381977"/>
              <a:gd name="connsiteX7" fmla="*/ 0 w 688635"/>
              <a:gd name="connsiteY7" fmla="*/ 1335563 h 1381977"/>
              <a:gd name="connsiteX8" fmla="*/ 430685 w 688635"/>
              <a:gd name="connsiteY8" fmla="*/ 1037666 h 1381977"/>
              <a:gd name="connsiteX9" fmla="*/ 430685 w 688635"/>
              <a:gd name="connsiteY9" fmla="*/ 1123743 h 1381977"/>
              <a:gd name="connsiteX10" fmla="*/ 680788 w 688635"/>
              <a:gd name="connsiteY10" fmla="*/ 763280 h 1381977"/>
              <a:gd name="connsiteX0" fmla="*/ 0 w 688635"/>
              <a:gd name="connsiteY0" fmla="*/ 1335563 h 1381977"/>
              <a:gd name="connsiteX1" fmla="*/ 430685 w 688635"/>
              <a:gd name="connsiteY1" fmla="*/ 1037666 h 1381977"/>
              <a:gd name="connsiteX2" fmla="*/ 430685 w 688635"/>
              <a:gd name="connsiteY2" fmla="*/ 1123743 h 1381977"/>
              <a:gd name="connsiteX3" fmla="*/ 680788 w 688635"/>
              <a:gd name="connsiteY3" fmla="*/ 763280 h 1381977"/>
              <a:gd name="connsiteX4" fmla="*/ 430685 w 688635"/>
              <a:gd name="connsiteY4" fmla="*/ 1295899 h 1381977"/>
              <a:gd name="connsiteX5" fmla="*/ 430685 w 688635"/>
              <a:gd name="connsiteY5" fmla="*/ 1381977 h 1381977"/>
              <a:gd name="connsiteX6" fmla="*/ 0 w 688635"/>
              <a:gd name="connsiteY6" fmla="*/ 1335563 h 1381977"/>
              <a:gd name="connsiteX0" fmla="*/ 688623 w 688635"/>
              <a:gd name="connsiteY0" fmla="*/ 849358 h 1381977"/>
              <a:gd name="connsiteX1" fmla="*/ 282495 w 688635"/>
              <a:gd name="connsiteY1" fmla="*/ 4061 h 1381977"/>
              <a:gd name="connsiteX2" fmla="*/ 454385 w 688635"/>
              <a:gd name="connsiteY2" fmla="*/ 82331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0" fmla="*/ 688623 w 688635"/>
              <a:gd name="connsiteY0" fmla="*/ 849358 h 1381977"/>
              <a:gd name="connsiteX1" fmla="*/ 281407 w 688635"/>
              <a:gd name="connsiteY1" fmla="*/ 11062 h 1381977"/>
              <a:gd name="connsiteX2" fmla="*/ 457795 w 688635"/>
              <a:gd name="connsiteY2" fmla="*/ 83677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5" fmla="*/ 430685 w 688635"/>
              <a:gd name="connsiteY5" fmla="*/ 1295899 h 1381977"/>
              <a:gd name="connsiteX6" fmla="*/ 430685 w 688635"/>
              <a:gd name="connsiteY6" fmla="*/ 1381977 h 1381977"/>
              <a:gd name="connsiteX7" fmla="*/ 0 w 688635"/>
              <a:gd name="connsiteY7" fmla="*/ 1335563 h 1381977"/>
              <a:gd name="connsiteX8" fmla="*/ 430685 w 688635"/>
              <a:gd name="connsiteY8" fmla="*/ 1037666 h 1381977"/>
              <a:gd name="connsiteX9" fmla="*/ 430685 w 688635"/>
              <a:gd name="connsiteY9" fmla="*/ 1123743 h 1381977"/>
              <a:gd name="connsiteX10" fmla="*/ 680788 w 688635"/>
              <a:gd name="connsiteY10" fmla="*/ 763280 h 1381977"/>
              <a:gd name="connsiteX0" fmla="*/ 0 w 688635"/>
              <a:gd name="connsiteY0" fmla="*/ 1335563 h 1381977"/>
              <a:gd name="connsiteX1" fmla="*/ 430685 w 688635"/>
              <a:gd name="connsiteY1" fmla="*/ 1037666 h 1381977"/>
              <a:gd name="connsiteX2" fmla="*/ 430685 w 688635"/>
              <a:gd name="connsiteY2" fmla="*/ 1123743 h 1381977"/>
              <a:gd name="connsiteX3" fmla="*/ 680788 w 688635"/>
              <a:gd name="connsiteY3" fmla="*/ 763280 h 1381977"/>
              <a:gd name="connsiteX4" fmla="*/ 430685 w 688635"/>
              <a:gd name="connsiteY4" fmla="*/ 1295899 h 1381977"/>
              <a:gd name="connsiteX5" fmla="*/ 430685 w 688635"/>
              <a:gd name="connsiteY5" fmla="*/ 1381977 h 1381977"/>
              <a:gd name="connsiteX6" fmla="*/ 0 w 688635"/>
              <a:gd name="connsiteY6" fmla="*/ 1335563 h 1381977"/>
              <a:gd name="connsiteX0" fmla="*/ 688623 w 688635"/>
              <a:gd name="connsiteY0" fmla="*/ 849358 h 1381977"/>
              <a:gd name="connsiteX1" fmla="*/ 282495 w 688635"/>
              <a:gd name="connsiteY1" fmla="*/ 4061 h 1381977"/>
              <a:gd name="connsiteX2" fmla="*/ 454385 w 688635"/>
              <a:gd name="connsiteY2" fmla="*/ 82331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0" fmla="*/ 688623 w 688635"/>
              <a:gd name="connsiteY0" fmla="*/ 849358 h 1381977"/>
              <a:gd name="connsiteX1" fmla="*/ 281407 w 688635"/>
              <a:gd name="connsiteY1" fmla="*/ 11062 h 1381977"/>
              <a:gd name="connsiteX2" fmla="*/ 457795 w 688635"/>
              <a:gd name="connsiteY2" fmla="*/ 83677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5" fmla="*/ 430685 w 688635"/>
              <a:gd name="connsiteY5" fmla="*/ 1295899 h 1381977"/>
              <a:gd name="connsiteX6" fmla="*/ 430685 w 688635"/>
              <a:gd name="connsiteY6" fmla="*/ 1381977 h 1381977"/>
              <a:gd name="connsiteX7" fmla="*/ 0 w 688635"/>
              <a:gd name="connsiteY7" fmla="*/ 1335563 h 1381977"/>
              <a:gd name="connsiteX8" fmla="*/ 430685 w 688635"/>
              <a:gd name="connsiteY8" fmla="*/ 1037666 h 1381977"/>
              <a:gd name="connsiteX9" fmla="*/ 430685 w 688635"/>
              <a:gd name="connsiteY9" fmla="*/ 1123743 h 1381977"/>
              <a:gd name="connsiteX10" fmla="*/ 680788 w 688635"/>
              <a:gd name="connsiteY10" fmla="*/ 763280 h 1381977"/>
              <a:gd name="connsiteX0" fmla="*/ 87693 w 776328"/>
              <a:gd name="connsiteY0" fmla="*/ 1335563 h 1637682"/>
              <a:gd name="connsiteX1" fmla="*/ 518378 w 776328"/>
              <a:gd name="connsiteY1" fmla="*/ 1037666 h 1637682"/>
              <a:gd name="connsiteX2" fmla="*/ 518378 w 776328"/>
              <a:gd name="connsiteY2" fmla="*/ 1123743 h 1637682"/>
              <a:gd name="connsiteX3" fmla="*/ 768481 w 776328"/>
              <a:gd name="connsiteY3" fmla="*/ 763280 h 1637682"/>
              <a:gd name="connsiteX4" fmla="*/ 518378 w 776328"/>
              <a:gd name="connsiteY4" fmla="*/ 1295899 h 1637682"/>
              <a:gd name="connsiteX5" fmla="*/ 518378 w 776328"/>
              <a:gd name="connsiteY5" fmla="*/ 1381977 h 1637682"/>
              <a:gd name="connsiteX6" fmla="*/ 87693 w 776328"/>
              <a:gd name="connsiteY6" fmla="*/ 1335563 h 1637682"/>
              <a:gd name="connsiteX0" fmla="*/ 776316 w 776328"/>
              <a:gd name="connsiteY0" fmla="*/ 849358 h 1637682"/>
              <a:gd name="connsiteX1" fmla="*/ 370188 w 776328"/>
              <a:gd name="connsiteY1" fmla="*/ 4061 h 1637682"/>
              <a:gd name="connsiteX2" fmla="*/ 542078 w 776328"/>
              <a:gd name="connsiteY2" fmla="*/ 82331 h 1637682"/>
              <a:gd name="connsiteX3" fmla="*/ 776316 w 776328"/>
              <a:gd name="connsiteY3" fmla="*/ 677202 h 1637682"/>
              <a:gd name="connsiteX4" fmla="*/ 776316 w 776328"/>
              <a:gd name="connsiteY4" fmla="*/ 849358 h 1637682"/>
              <a:gd name="connsiteX0" fmla="*/ 776316 w 776328"/>
              <a:gd name="connsiteY0" fmla="*/ 849358 h 1637682"/>
              <a:gd name="connsiteX1" fmla="*/ 369100 w 776328"/>
              <a:gd name="connsiteY1" fmla="*/ 11062 h 1637682"/>
              <a:gd name="connsiteX2" fmla="*/ 545488 w 776328"/>
              <a:gd name="connsiteY2" fmla="*/ 83677 h 1637682"/>
              <a:gd name="connsiteX3" fmla="*/ 776316 w 776328"/>
              <a:gd name="connsiteY3" fmla="*/ 677202 h 1637682"/>
              <a:gd name="connsiteX4" fmla="*/ 776316 w 776328"/>
              <a:gd name="connsiteY4" fmla="*/ 849358 h 1637682"/>
              <a:gd name="connsiteX5" fmla="*/ 518378 w 776328"/>
              <a:gd name="connsiteY5" fmla="*/ 1295899 h 1637682"/>
              <a:gd name="connsiteX6" fmla="*/ 518378 w 776328"/>
              <a:gd name="connsiteY6" fmla="*/ 1381977 h 1637682"/>
              <a:gd name="connsiteX7" fmla="*/ 0 w 776328"/>
              <a:gd name="connsiteY7" fmla="*/ 1637682 h 1637682"/>
              <a:gd name="connsiteX8" fmla="*/ 518378 w 776328"/>
              <a:gd name="connsiteY8" fmla="*/ 1037666 h 1637682"/>
              <a:gd name="connsiteX9" fmla="*/ 518378 w 776328"/>
              <a:gd name="connsiteY9" fmla="*/ 1123743 h 1637682"/>
              <a:gd name="connsiteX10" fmla="*/ 768481 w 776328"/>
              <a:gd name="connsiteY10" fmla="*/ 763280 h 1637682"/>
              <a:gd name="connsiteX0" fmla="*/ 60630 w 749265"/>
              <a:gd name="connsiteY0" fmla="*/ 1335563 h 1527704"/>
              <a:gd name="connsiteX1" fmla="*/ 491315 w 749265"/>
              <a:gd name="connsiteY1" fmla="*/ 1037666 h 1527704"/>
              <a:gd name="connsiteX2" fmla="*/ 491315 w 749265"/>
              <a:gd name="connsiteY2" fmla="*/ 1123743 h 1527704"/>
              <a:gd name="connsiteX3" fmla="*/ 741418 w 749265"/>
              <a:gd name="connsiteY3" fmla="*/ 763280 h 1527704"/>
              <a:gd name="connsiteX4" fmla="*/ 491315 w 749265"/>
              <a:gd name="connsiteY4" fmla="*/ 1295899 h 1527704"/>
              <a:gd name="connsiteX5" fmla="*/ 491315 w 749265"/>
              <a:gd name="connsiteY5" fmla="*/ 1381977 h 1527704"/>
              <a:gd name="connsiteX6" fmla="*/ 60630 w 749265"/>
              <a:gd name="connsiteY6" fmla="*/ 1335563 h 1527704"/>
              <a:gd name="connsiteX0" fmla="*/ 749253 w 749265"/>
              <a:gd name="connsiteY0" fmla="*/ 849358 h 1527704"/>
              <a:gd name="connsiteX1" fmla="*/ 343125 w 749265"/>
              <a:gd name="connsiteY1" fmla="*/ 4061 h 1527704"/>
              <a:gd name="connsiteX2" fmla="*/ 515015 w 749265"/>
              <a:gd name="connsiteY2" fmla="*/ 82331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0" fmla="*/ 749253 w 749265"/>
              <a:gd name="connsiteY0" fmla="*/ 849358 h 1527704"/>
              <a:gd name="connsiteX1" fmla="*/ 342037 w 749265"/>
              <a:gd name="connsiteY1" fmla="*/ 11062 h 1527704"/>
              <a:gd name="connsiteX2" fmla="*/ 518425 w 749265"/>
              <a:gd name="connsiteY2" fmla="*/ 83677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5" fmla="*/ 491315 w 749265"/>
              <a:gd name="connsiteY5" fmla="*/ 1295899 h 1527704"/>
              <a:gd name="connsiteX6" fmla="*/ 491315 w 749265"/>
              <a:gd name="connsiteY6" fmla="*/ 1381977 h 1527704"/>
              <a:gd name="connsiteX7" fmla="*/ 0 w 749265"/>
              <a:gd name="connsiteY7" fmla="*/ 1527704 h 1527704"/>
              <a:gd name="connsiteX8" fmla="*/ 491315 w 749265"/>
              <a:gd name="connsiteY8" fmla="*/ 1037666 h 1527704"/>
              <a:gd name="connsiteX9" fmla="*/ 491315 w 749265"/>
              <a:gd name="connsiteY9" fmla="*/ 1123743 h 1527704"/>
              <a:gd name="connsiteX10" fmla="*/ 741418 w 749265"/>
              <a:gd name="connsiteY10" fmla="*/ 763280 h 1527704"/>
              <a:gd name="connsiteX0" fmla="*/ 63823 w 749265"/>
              <a:gd name="connsiteY0" fmla="*/ 1495703 h 1527704"/>
              <a:gd name="connsiteX1" fmla="*/ 491315 w 749265"/>
              <a:gd name="connsiteY1" fmla="*/ 1037666 h 1527704"/>
              <a:gd name="connsiteX2" fmla="*/ 491315 w 749265"/>
              <a:gd name="connsiteY2" fmla="*/ 1123743 h 1527704"/>
              <a:gd name="connsiteX3" fmla="*/ 741418 w 749265"/>
              <a:gd name="connsiteY3" fmla="*/ 763280 h 1527704"/>
              <a:gd name="connsiteX4" fmla="*/ 491315 w 749265"/>
              <a:gd name="connsiteY4" fmla="*/ 1295899 h 1527704"/>
              <a:gd name="connsiteX5" fmla="*/ 491315 w 749265"/>
              <a:gd name="connsiteY5" fmla="*/ 1381977 h 1527704"/>
              <a:gd name="connsiteX6" fmla="*/ 63823 w 749265"/>
              <a:gd name="connsiteY6" fmla="*/ 1495703 h 1527704"/>
              <a:gd name="connsiteX0" fmla="*/ 749253 w 749265"/>
              <a:gd name="connsiteY0" fmla="*/ 849358 h 1527704"/>
              <a:gd name="connsiteX1" fmla="*/ 343125 w 749265"/>
              <a:gd name="connsiteY1" fmla="*/ 4061 h 1527704"/>
              <a:gd name="connsiteX2" fmla="*/ 515015 w 749265"/>
              <a:gd name="connsiteY2" fmla="*/ 82331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0" fmla="*/ 749253 w 749265"/>
              <a:gd name="connsiteY0" fmla="*/ 849358 h 1527704"/>
              <a:gd name="connsiteX1" fmla="*/ 342037 w 749265"/>
              <a:gd name="connsiteY1" fmla="*/ 11062 h 1527704"/>
              <a:gd name="connsiteX2" fmla="*/ 518425 w 749265"/>
              <a:gd name="connsiteY2" fmla="*/ 83677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5" fmla="*/ 491315 w 749265"/>
              <a:gd name="connsiteY5" fmla="*/ 1295899 h 1527704"/>
              <a:gd name="connsiteX6" fmla="*/ 491315 w 749265"/>
              <a:gd name="connsiteY6" fmla="*/ 1381977 h 1527704"/>
              <a:gd name="connsiteX7" fmla="*/ 0 w 749265"/>
              <a:gd name="connsiteY7" fmla="*/ 1527704 h 1527704"/>
              <a:gd name="connsiteX8" fmla="*/ 491315 w 749265"/>
              <a:gd name="connsiteY8" fmla="*/ 1037666 h 1527704"/>
              <a:gd name="connsiteX9" fmla="*/ 491315 w 749265"/>
              <a:gd name="connsiteY9" fmla="*/ 1123743 h 1527704"/>
              <a:gd name="connsiteX10" fmla="*/ 741418 w 749265"/>
              <a:gd name="connsiteY10" fmla="*/ 763280 h 1527704"/>
              <a:gd name="connsiteX0" fmla="*/ 58511 w 749265"/>
              <a:gd name="connsiteY0" fmla="*/ 1424959 h 1527704"/>
              <a:gd name="connsiteX1" fmla="*/ 491315 w 749265"/>
              <a:gd name="connsiteY1" fmla="*/ 1037666 h 1527704"/>
              <a:gd name="connsiteX2" fmla="*/ 491315 w 749265"/>
              <a:gd name="connsiteY2" fmla="*/ 1123743 h 1527704"/>
              <a:gd name="connsiteX3" fmla="*/ 741418 w 749265"/>
              <a:gd name="connsiteY3" fmla="*/ 763280 h 1527704"/>
              <a:gd name="connsiteX4" fmla="*/ 491315 w 749265"/>
              <a:gd name="connsiteY4" fmla="*/ 1295899 h 1527704"/>
              <a:gd name="connsiteX5" fmla="*/ 491315 w 749265"/>
              <a:gd name="connsiteY5" fmla="*/ 1381977 h 1527704"/>
              <a:gd name="connsiteX6" fmla="*/ 58511 w 749265"/>
              <a:gd name="connsiteY6" fmla="*/ 1424959 h 1527704"/>
              <a:gd name="connsiteX0" fmla="*/ 749253 w 749265"/>
              <a:gd name="connsiteY0" fmla="*/ 849358 h 1527704"/>
              <a:gd name="connsiteX1" fmla="*/ 343125 w 749265"/>
              <a:gd name="connsiteY1" fmla="*/ 4061 h 1527704"/>
              <a:gd name="connsiteX2" fmla="*/ 515015 w 749265"/>
              <a:gd name="connsiteY2" fmla="*/ 82331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0" fmla="*/ 749253 w 749265"/>
              <a:gd name="connsiteY0" fmla="*/ 849358 h 1527704"/>
              <a:gd name="connsiteX1" fmla="*/ 342037 w 749265"/>
              <a:gd name="connsiteY1" fmla="*/ 11062 h 1527704"/>
              <a:gd name="connsiteX2" fmla="*/ 518425 w 749265"/>
              <a:gd name="connsiteY2" fmla="*/ 83677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5" fmla="*/ 491315 w 749265"/>
              <a:gd name="connsiteY5" fmla="*/ 1295899 h 1527704"/>
              <a:gd name="connsiteX6" fmla="*/ 491315 w 749265"/>
              <a:gd name="connsiteY6" fmla="*/ 1381977 h 1527704"/>
              <a:gd name="connsiteX7" fmla="*/ 0 w 749265"/>
              <a:gd name="connsiteY7" fmla="*/ 1527704 h 1527704"/>
              <a:gd name="connsiteX8" fmla="*/ 491315 w 749265"/>
              <a:gd name="connsiteY8" fmla="*/ 1037666 h 1527704"/>
              <a:gd name="connsiteX9" fmla="*/ 491315 w 749265"/>
              <a:gd name="connsiteY9" fmla="*/ 1123743 h 1527704"/>
              <a:gd name="connsiteX10" fmla="*/ 741418 w 749265"/>
              <a:gd name="connsiteY10" fmla="*/ 763280 h 1527704"/>
              <a:gd name="connsiteX0" fmla="*/ 0 w 690754"/>
              <a:gd name="connsiteY0" fmla="*/ 1424959 h 1424959"/>
              <a:gd name="connsiteX1" fmla="*/ 432804 w 690754"/>
              <a:gd name="connsiteY1" fmla="*/ 1037666 h 1424959"/>
              <a:gd name="connsiteX2" fmla="*/ 432804 w 690754"/>
              <a:gd name="connsiteY2" fmla="*/ 1123743 h 1424959"/>
              <a:gd name="connsiteX3" fmla="*/ 682907 w 690754"/>
              <a:gd name="connsiteY3" fmla="*/ 763280 h 1424959"/>
              <a:gd name="connsiteX4" fmla="*/ 432804 w 690754"/>
              <a:gd name="connsiteY4" fmla="*/ 1295899 h 1424959"/>
              <a:gd name="connsiteX5" fmla="*/ 432804 w 690754"/>
              <a:gd name="connsiteY5" fmla="*/ 1381977 h 1424959"/>
              <a:gd name="connsiteX6" fmla="*/ 0 w 690754"/>
              <a:gd name="connsiteY6" fmla="*/ 1424959 h 1424959"/>
              <a:gd name="connsiteX0" fmla="*/ 690742 w 690754"/>
              <a:gd name="connsiteY0" fmla="*/ 849358 h 1424959"/>
              <a:gd name="connsiteX1" fmla="*/ 284614 w 690754"/>
              <a:gd name="connsiteY1" fmla="*/ 4061 h 1424959"/>
              <a:gd name="connsiteX2" fmla="*/ 456504 w 690754"/>
              <a:gd name="connsiteY2" fmla="*/ 82331 h 1424959"/>
              <a:gd name="connsiteX3" fmla="*/ 690742 w 690754"/>
              <a:gd name="connsiteY3" fmla="*/ 677202 h 1424959"/>
              <a:gd name="connsiteX4" fmla="*/ 690742 w 690754"/>
              <a:gd name="connsiteY4" fmla="*/ 849358 h 1424959"/>
              <a:gd name="connsiteX0" fmla="*/ 690742 w 690754"/>
              <a:gd name="connsiteY0" fmla="*/ 849358 h 1424959"/>
              <a:gd name="connsiteX1" fmla="*/ 283526 w 690754"/>
              <a:gd name="connsiteY1" fmla="*/ 11062 h 1424959"/>
              <a:gd name="connsiteX2" fmla="*/ 459914 w 690754"/>
              <a:gd name="connsiteY2" fmla="*/ 83677 h 1424959"/>
              <a:gd name="connsiteX3" fmla="*/ 690742 w 690754"/>
              <a:gd name="connsiteY3" fmla="*/ 677202 h 1424959"/>
              <a:gd name="connsiteX4" fmla="*/ 690742 w 690754"/>
              <a:gd name="connsiteY4" fmla="*/ 849358 h 1424959"/>
              <a:gd name="connsiteX5" fmla="*/ 432804 w 690754"/>
              <a:gd name="connsiteY5" fmla="*/ 1295899 h 1424959"/>
              <a:gd name="connsiteX6" fmla="*/ 432804 w 690754"/>
              <a:gd name="connsiteY6" fmla="*/ 1381977 h 1424959"/>
              <a:gd name="connsiteX7" fmla="*/ 1460 w 690754"/>
              <a:gd name="connsiteY7" fmla="*/ 1424798 h 1424959"/>
              <a:gd name="connsiteX8" fmla="*/ 432804 w 690754"/>
              <a:gd name="connsiteY8" fmla="*/ 1037666 h 1424959"/>
              <a:gd name="connsiteX9" fmla="*/ 432804 w 690754"/>
              <a:gd name="connsiteY9" fmla="*/ 1123743 h 1424959"/>
              <a:gd name="connsiteX10" fmla="*/ 682907 w 690754"/>
              <a:gd name="connsiteY10" fmla="*/ 763280 h 1424959"/>
              <a:gd name="connsiteX0" fmla="*/ 0 w 690754"/>
              <a:gd name="connsiteY0" fmla="*/ 1524669 h 1524669"/>
              <a:gd name="connsiteX1" fmla="*/ 432804 w 690754"/>
              <a:gd name="connsiteY1" fmla="*/ 1137376 h 1524669"/>
              <a:gd name="connsiteX2" fmla="*/ 432804 w 690754"/>
              <a:gd name="connsiteY2" fmla="*/ 1223453 h 1524669"/>
              <a:gd name="connsiteX3" fmla="*/ 682907 w 690754"/>
              <a:gd name="connsiteY3" fmla="*/ 862990 h 1524669"/>
              <a:gd name="connsiteX4" fmla="*/ 432804 w 690754"/>
              <a:gd name="connsiteY4" fmla="*/ 1395609 h 1524669"/>
              <a:gd name="connsiteX5" fmla="*/ 432804 w 690754"/>
              <a:gd name="connsiteY5" fmla="*/ 1481687 h 1524669"/>
              <a:gd name="connsiteX6" fmla="*/ 0 w 690754"/>
              <a:gd name="connsiteY6" fmla="*/ 1524669 h 1524669"/>
              <a:gd name="connsiteX0" fmla="*/ 690742 w 690754"/>
              <a:gd name="connsiteY0" fmla="*/ 949068 h 1524669"/>
              <a:gd name="connsiteX1" fmla="*/ 284614 w 690754"/>
              <a:gd name="connsiteY1" fmla="*/ 103771 h 1524669"/>
              <a:gd name="connsiteX2" fmla="*/ 456504 w 690754"/>
              <a:gd name="connsiteY2" fmla="*/ 182041 h 1524669"/>
              <a:gd name="connsiteX3" fmla="*/ 690742 w 690754"/>
              <a:gd name="connsiteY3" fmla="*/ 776912 h 1524669"/>
              <a:gd name="connsiteX4" fmla="*/ 690742 w 690754"/>
              <a:gd name="connsiteY4" fmla="*/ 949068 h 1524669"/>
              <a:gd name="connsiteX0" fmla="*/ 690742 w 690754"/>
              <a:gd name="connsiteY0" fmla="*/ 949068 h 1524669"/>
              <a:gd name="connsiteX1" fmla="*/ 330228 w 690754"/>
              <a:gd name="connsiteY1" fmla="*/ 7545 h 1524669"/>
              <a:gd name="connsiteX2" fmla="*/ 459914 w 690754"/>
              <a:gd name="connsiteY2" fmla="*/ 183387 h 1524669"/>
              <a:gd name="connsiteX3" fmla="*/ 690742 w 690754"/>
              <a:gd name="connsiteY3" fmla="*/ 776912 h 1524669"/>
              <a:gd name="connsiteX4" fmla="*/ 690742 w 690754"/>
              <a:gd name="connsiteY4" fmla="*/ 949068 h 1524669"/>
              <a:gd name="connsiteX5" fmla="*/ 432804 w 690754"/>
              <a:gd name="connsiteY5" fmla="*/ 1395609 h 1524669"/>
              <a:gd name="connsiteX6" fmla="*/ 432804 w 690754"/>
              <a:gd name="connsiteY6" fmla="*/ 1481687 h 1524669"/>
              <a:gd name="connsiteX7" fmla="*/ 1460 w 690754"/>
              <a:gd name="connsiteY7" fmla="*/ 1524508 h 1524669"/>
              <a:gd name="connsiteX8" fmla="*/ 432804 w 690754"/>
              <a:gd name="connsiteY8" fmla="*/ 1137376 h 1524669"/>
              <a:gd name="connsiteX9" fmla="*/ 432804 w 690754"/>
              <a:gd name="connsiteY9" fmla="*/ 1223453 h 1524669"/>
              <a:gd name="connsiteX10" fmla="*/ 682907 w 690754"/>
              <a:gd name="connsiteY10" fmla="*/ 862990 h 1524669"/>
              <a:gd name="connsiteX0" fmla="*/ 0 w 690754"/>
              <a:gd name="connsiteY0" fmla="*/ 1526314 h 1526314"/>
              <a:gd name="connsiteX1" fmla="*/ 432804 w 690754"/>
              <a:gd name="connsiteY1" fmla="*/ 1139021 h 1526314"/>
              <a:gd name="connsiteX2" fmla="*/ 432804 w 690754"/>
              <a:gd name="connsiteY2" fmla="*/ 1225098 h 1526314"/>
              <a:gd name="connsiteX3" fmla="*/ 682907 w 690754"/>
              <a:gd name="connsiteY3" fmla="*/ 864635 h 1526314"/>
              <a:gd name="connsiteX4" fmla="*/ 432804 w 690754"/>
              <a:gd name="connsiteY4" fmla="*/ 1397254 h 1526314"/>
              <a:gd name="connsiteX5" fmla="*/ 432804 w 690754"/>
              <a:gd name="connsiteY5" fmla="*/ 1483332 h 1526314"/>
              <a:gd name="connsiteX6" fmla="*/ 0 w 690754"/>
              <a:gd name="connsiteY6" fmla="*/ 1526314 h 1526314"/>
              <a:gd name="connsiteX0" fmla="*/ 690742 w 690754"/>
              <a:gd name="connsiteY0" fmla="*/ 950713 h 1526314"/>
              <a:gd name="connsiteX1" fmla="*/ 284614 w 690754"/>
              <a:gd name="connsiteY1" fmla="*/ 105416 h 1526314"/>
              <a:gd name="connsiteX2" fmla="*/ 456504 w 690754"/>
              <a:gd name="connsiteY2" fmla="*/ 183686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0" fmla="*/ 690742 w 690754"/>
              <a:gd name="connsiteY0" fmla="*/ 950713 h 1526314"/>
              <a:gd name="connsiteX1" fmla="*/ 330228 w 690754"/>
              <a:gd name="connsiteY1" fmla="*/ 9190 h 1526314"/>
              <a:gd name="connsiteX2" fmla="*/ 502637 w 690754"/>
              <a:gd name="connsiteY2" fmla="*/ 126825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5" fmla="*/ 432804 w 690754"/>
              <a:gd name="connsiteY5" fmla="*/ 1397254 h 1526314"/>
              <a:gd name="connsiteX6" fmla="*/ 432804 w 690754"/>
              <a:gd name="connsiteY6" fmla="*/ 1483332 h 1526314"/>
              <a:gd name="connsiteX7" fmla="*/ 1460 w 690754"/>
              <a:gd name="connsiteY7" fmla="*/ 1526153 h 1526314"/>
              <a:gd name="connsiteX8" fmla="*/ 432804 w 690754"/>
              <a:gd name="connsiteY8" fmla="*/ 1139021 h 1526314"/>
              <a:gd name="connsiteX9" fmla="*/ 432804 w 690754"/>
              <a:gd name="connsiteY9" fmla="*/ 1225098 h 1526314"/>
              <a:gd name="connsiteX10" fmla="*/ 682907 w 690754"/>
              <a:gd name="connsiteY10" fmla="*/ 864635 h 1526314"/>
              <a:gd name="connsiteX0" fmla="*/ 0 w 690754"/>
              <a:gd name="connsiteY0" fmla="*/ 1526314 h 1526314"/>
              <a:gd name="connsiteX1" fmla="*/ 432804 w 690754"/>
              <a:gd name="connsiteY1" fmla="*/ 1139021 h 1526314"/>
              <a:gd name="connsiteX2" fmla="*/ 432804 w 690754"/>
              <a:gd name="connsiteY2" fmla="*/ 1225098 h 1526314"/>
              <a:gd name="connsiteX3" fmla="*/ 682907 w 690754"/>
              <a:gd name="connsiteY3" fmla="*/ 864635 h 1526314"/>
              <a:gd name="connsiteX4" fmla="*/ 432804 w 690754"/>
              <a:gd name="connsiteY4" fmla="*/ 1397254 h 1526314"/>
              <a:gd name="connsiteX5" fmla="*/ 432804 w 690754"/>
              <a:gd name="connsiteY5" fmla="*/ 1483332 h 1526314"/>
              <a:gd name="connsiteX6" fmla="*/ 0 w 690754"/>
              <a:gd name="connsiteY6" fmla="*/ 1526314 h 1526314"/>
              <a:gd name="connsiteX0" fmla="*/ 690742 w 690754"/>
              <a:gd name="connsiteY0" fmla="*/ 950713 h 1526314"/>
              <a:gd name="connsiteX1" fmla="*/ 284614 w 690754"/>
              <a:gd name="connsiteY1" fmla="*/ 105416 h 1526314"/>
              <a:gd name="connsiteX2" fmla="*/ 515151 w 690754"/>
              <a:gd name="connsiteY2" fmla="*/ 121941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0" fmla="*/ 690742 w 690754"/>
              <a:gd name="connsiteY0" fmla="*/ 950713 h 1526314"/>
              <a:gd name="connsiteX1" fmla="*/ 330228 w 690754"/>
              <a:gd name="connsiteY1" fmla="*/ 9190 h 1526314"/>
              <a:gd name="connsiteX2" fmla="*/ 502637 w 690754"/>
              <a:gd name="connsiteY2" fmla="*/ 126825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5" fmla="*/ 432804 w 690754"/>
              <a:gd name="connsiteY5" fmla="*/ 1397254 h 1526314"/>
              <a:gd name="connsiteX6" fmla="*/ 432804 w 690754"/>
              <a:gd name="connsiteY6" fmla="*/ 1483332 h 1526314"/>
              <a:gd name="connsiteX7" fmla="*/ 1460 w 690754"/>
              <a:gd name="connsiteY7" fmla="*/ 1526153 h 1526314"/>
              <a:gd name="connsiteX8" fmla="*/ 432804 w 690754"/>
              <a:gd name="connsiteY8" fmla="*/ 1139021 h 1526314"/>
              <a:gd name="connsiteX9" fmla="*/ 432804 w 690754"/>
              <a:gd name="connsiteY9" fmla="*/ 1225098 h 1526314"/>
              <a:gd name="connsiteX10" fmla="*/ 682907 w 690754"/>
              <a:gd name="connsiteY10" fmla="*/ 864635 h 1526314"/>
              <a:gd name="connsiteX0" fmla="*/ 0 w 690754"/>
              <a:gd name="connsiteY0" fmla="*/ 1526314 h 1526314"/>
              <a:gd name="connsiteX1" fmla="*/ 432804 w 690754"/>
              <a:gd name="connsiteY1" fmla="*/ 1139021 h 1526314"/>
              <a:gd name="connsiteX2" fmla="*/ 432804 w 690754"/>
              <a:gd name="connsiteY2" fmla="*/ 1225098 h 1526314"/>
              <a:gd name="connsiteX3" fmla="*/ 682907 w 690754"/>
              <a:gd name="connsiteY3" fmla="*/ 864635 h 1526314"/>
              <a:gd name="connsiteX4" fmla="*/ 432804 w 690754"/>
              <a:gd name="connsiteY4" fmla="*/ 1397254 h 1526314"/>
              <a:gd name="connsiteX5" fmla="*/ 432804 w 690754"/>
              <a:gd name="connsiteY5" fmla="*/ 1483332 h 1526314"/>
              <a:gd name="connsiteX6" fmla="*/ 0 w 690754"/>
              <a:gd name="connsiteY6" fmla="*/ 1526314 h 1526314"/>
              <a:gd name="connsiteX0" fmla="*/ 690742 w 690754"/>
              <a:gd name="connsiteY0" fmla="*/ 950713 h 1526314"/>
              <a:gd name="connsiteX1" fmla="*/ 336093 w 690754"/>
              <a:gd name="connsiteY1" fmla="*/ 7013 h 1526314"/>
              <a:gd name="connsiteX2" fmla="*/ 515151 w 690754"/>
              <a:gd name="connsiteY2" fmla="*/ 121941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0" fmla="*/ 690742 w 690754"/>
              <a:gd name="connsiteY0" fmla="*/ 950713 h 1526314"/>
              <a:gd name="connsiteX1" fmla="*/ 330228 w 690754"/>
              <a:gd name="connsiteY1" fmla="*/ 9190 h 1526314"/>
              <a:gd name="connsiteX2" fmla="*/ 502637 w 690754"/>
              <a:gd name="connsiteY2" fmla="*/ 126825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5" fmla="*/ 432804 w 690754"/>
              <a:gd name="connsiteY5" fmla="*/ 1397254 h 1526314"/>
              <a:gd name="connsiteX6" fmla="*/ 432804 w 690754"/>
              <a:gd name="connsiteY6" fmla="*/ 1483332 h 1526314"/>
              <a:gd name="connsiteX7" fmla="*/ 1460 w 690754"/>
              <a:gd name="connsiteY7" fmla="*/ 1526153 h 1526314"/>
              <a:gd name="connsiteX8" fmla="*/ 432804 w 690754"/>
              <a:gd name="connsiteY8" fmla="*/ 1139021 h 1526314"/>
              <a:gd name="connsiteX9" fmla="*/ 432804 w 690754"/>
              <a:gd name="connsiteY9" fmla="*/ 1225098 h 1526314"/>
              <a:gd name="connsiteX10" fmla="*/ 682907 w 690754"/>
              <a:gd name="connsiteY10" fmla="*/ 864635 h 1526314"/>
              <a:gd name="connsiteX0" fmla="*/ 0 w 690754"/>
              <a:gd name="connsiteY0" fmla="*/ 1560605 h 1560605"/>
              <a:gd name="connsiteX1" fmla="*/ 432804 w 690754"/>
              <a:gd name="connsiteY1" fmla="*/ 1173312 h 1560605"/>
              <a:gd name="connsiteX2" fmla="*/ 432804 w 690754"/>
              <a:gd name="connsiteY2" fmla="*/ 1259389 h 1560605"/>
              <a:gd name="connsiteX3" fmla="*/ 682907 w 690754"/>
              <a:gd name="connsiteY3" fmla="*/ 898926 h 1560605"/>
              <a:gd name="connsiteX4" fmla="*/ 432804 w 690754"/>
              <a:gd name="connsiteY4" fmla="*/ 1431545 h 1560605"/>
              <a:gd name="connsiteX5" fmla="*/ 432804 w 690754"/>
              <a:gd name="connsiteY5" fmla="*/ 1517623 h 1560605"/>
              <a:gd name="connsiteX6" fmla="*/ 0 w 690754"/>
              <a:gd name="connsiteY6" fmla="*/ 1560605 h 1560605"/>
              <a:gd name="connsiteX0" fmla="*/ 690742 w 690754"/>
              <a:gd name="connsiteY0" fmla="*/ 985004 h 1560605"/>
              <a:gd name="connsiteX1" fmla="*/ 336093 w 690754"/>
              <a:gd name="connsiteY1" fmla="*/ 41304 h 1560605"/>
              <a:gd name="connsiteX2" fmla="*/ 515151 w 690754"/>
              <a:gd name="connsiteY2" fmla="*/ 156232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0" fmla="*/ 690742 w 690754"/>
              <a:gd name="connsiteY0" fmla="*/ 985004 h 1560605"/>
              <a:gd name="connsiteX1" fmla="*/ 330228 w 690754"/>
              <a:gd name="connsiteY1" fmla="*/ 43481 h 1560605"/>
              <a:gd name="connsiteX2" fmla="*/ 637709 w 690754"/>
              <a:gd name="connsiteY2" fmla="*/ 0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5" fmla="*/ 432804 w 690754"/>
              <a:gd name="connsiteY5" fmla="*/ 1431545 h 1560605"/>
              <a:gd name="connsiteX6" fmla="*/ 432804 w 690754"/>
              <a:gd name="connsiteY6" fmla="*/ 1517623 h 1560605"/>
              <a:gd name="connsiteX7" fmla="*/ 1460 w 690754"/>
              <a:gd name="connsiteY7" fmla="*/ 1560444 h 1560605"/>
              <a:gd name="connsiteX8" fmla="*/ 432804 w 690754"/>
              <a:gd name="connsiteY8" fmla="*/ 1173312 h 1560605"/>
              <a:gd name="connsiteX9" fmla="*/ 432804 w 690754"/>
              <a:gd name="connsiteY9" fmla="*/ 1259389 h 1560605"/>
              <a:gd name="connsiteX10" fmla="*/ 682907 w 690754"/>
              <a:gd name="connsiteY10" fmla="*/ 898926 h 1560605"/>
              <a:gd name="connsiteX0" fmla="*/ 0 w 690754"/>
              <a:gd name="connsiteY0" fmla="*/ 1560605 h 1560605"/>
              <a:gd name="connsiteX1" fmla="*/ 432804 w 690754"/>
              <a:gd name="connsiteY1" fmla="*/ 1173312 h 1560605"/>
              <a:gd name="connsiteX2" fmla="*/ 432804 w 690754"/>
              <a:gd name="connsiteY2" fmla="*/ 1259389 h 1560605"/>
              <a:gd name="connsiteX3" fmla="*/ 682907 w 690754"/>
              <a:gd name="connsiteY3" fmla="*/ 898926 h 1560605"/>
              <a:gd name="connsiteX4" fmla="*/ 432804 w 690754"/>
              <a:gd name="connsiteY4" fmla="*/ 1431545 h 1560605"/>
              <a:gd name="connsiteX5" fmla="*/ 432804 w 690754"/>
              <a:gd name="connsiteY5" fmla="*/ 1517623 h 1560605"/>
              <a:gd name="connsiteX6" fmla="*/ 0 w 690754"/>
              <a:gd name="connsiteY6" fmla="*/ 1560605 h 1560605"/>
              <a:gd name="connsiteX0" fmla="*/ 690742 w 690754"/>
              <a:gd name="connsiteY0" fmla="*/ 985004 h 1560605"/>
              <a:gd name="connsiteX1" fmla="*/ 336093 w 690754"/>
              <a:gd name="connsiteY1" fmla="*/ 41304 h 1560605"/>
              <a:gd name="connsiteX2" fmla="*/ 640404 w 690754"/>
              <a:gd name="connsiteY2" fmla="*/ 1548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0" fmla="*/ 690742 w 690754"/>
              <a:gd name="connsiteY0" fmla="*/ 985004 h 1560605"/>
              <a:gd name="connsiteX1" fmla="*/ 330228 w 690754"/>
              <a:gd name="connsiteY1" fmla="*/ 43481 h 1560605"/>
              <a:gd name="connsiteX2" fmla="*/ 637709 w 690754"/>
              <a:gd name="connsiteY2" fmla="*/ 0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5" fmla="*/ 432804 w 690754"/>
              <a:gd name="connsiteY5" fmla="*/ 1431545 h 1560605"/>
              <a:gd name="connsiteX6" fmla="*/ 432804 w 690754"/>
              <a:gd name="connsiteY6" fmla="*/ 1517623 h 1560605"/>
              <a:gd name="connsiteX7" fmla="*/ 1460 w 690754"/>
              <a:gd name="connsiteY7" fmla="*/ 1560444 h 1560605"/>
              <a:gd name="connsiteX8" fmla="*/ 432804 w 690754"/>
              <a:gd name="connsiteY8" fmla="*/ 1173312 h 1560605"/>
              <a:gd name="connsiteX9" fmla="*/ 432804 w 690754"/>
              <a:gd name="connsiteY9" fmla="*/ 1259389 h 1560605"/>
              <a:gd name="connsiteX10" fmla="*/ 682907 w 690754"/>
              <a:gd name="connsiteY10" fmla="*/ 898926 h 1560605"/>
              <a:gd name="connsiteX0" fmla="*/ 0 w 690754"/>
              <a:gd name="connsiteY0" fmla="*/ 1717344 h 1717344"/>
              <a:gd name="connsiteX1" fmla="*/ 432804 w 690754"/>
              <a:gd name="connsiteY1" fmla="*/ 1330051 h 1717344"/>
              <a:gd name="connsiteX2" fmla="*/ 432804 w 690754"/>
              <a:gd name="connsiteY2" fmla="*/ 1416128 h 1717344"/>
              <a:gd name="connsiteX3" fmla="*/ 682907 w 690754"/>
              <a:gd name="connsiteY3" fmla="*/ 1055665 h 1717344"/>
              <a:gd name="connsiteX4" fmla="*/ 432804 w 690754"/>
              <a:gd name="connsiteY4" fmla="*/ 1588284 h 1717344"/>
              <a:gd name="connsiteX5" fmla="*/ 432804 w 690754"/>
              <a:gd name="connsiteY5" fmla="*/ 1674362 h 1717344"/>
              <a:gd name="connsiteX6" fmla="*/ 0 w 690754"/>
              <a:gd name="connsiteY6" fmla="*/ 1717344 h 1717344"/>
              <a:gd name="connsiteX0" fmla="*/ 690742 w 690754"/>
              <a:gd name="connsiteY0" fmla="*/ 1141743 h 1717344"/>
              <a:gd name="connsiteX1" fmla="*/ 336093 w 690754"/>
              <a:gd name="connsiteY1" fmla="*/ 198043 h 1717344"/>
              <a:gd name="connsiteX2" fmla="*/ 640404 w 690754"/>
              <a:gd name="connsiteY2" fmla="*/ 158287 h 1717344"/>
              <a:gd name="connsiteX3" fmla="*/ 690742 w 690754"/>
              <a:gd name="connsiteY3" fmla="*/ 969587 h 1717344"/>
              <a:gd name="connsiteX4" fmla="*/ 690742 w 690754"/>
              <a:gd name="connsiteY4" fmla="*/ 1141743 h 1717344"/>
              <a:gd name="connsiteX0" fmla="*/ 690742 w 690754"/>
              <a:gd name="connsiteY0" fmla="*/ 1141743 h 1717344"/>
              <a:gd name="connsiteX1" fmla="*/ 421775 w 690754"/>
              <a:gd name="connsiteY1" fmla="*/ 8237 h 1717344"/>
              <a:gd name="connsiteX2" fmla="*/ 637709 w 690754"/>
              <a:gd name="connsiteY2" fmla="*/ 156739 h 1717344"/>
              <a:gd name="connsiteX3" fmla="*/ 690742 w 690754"/>
              <a:gd name="connsiteY3" fmla="*/ 969587 h 1717344"/>
              <a:gd name="connsiteX4" fmla="*/ 690742 w 690754"/>
              <a:gd name="connsiteY4" fmla="*/ 1141743 h 1717344"/>
              <a:gd name="connsiteX5" fmla="*/ 432804 w 690754"/>
              <a:gd name="connsiteY5" fmla="*/ 1588284 h 1717344"/>
              <a:gd name="connsiteX6" fmla="*/ 432804 w 690754"/>
              <a:gd name="connsiteY6" fmla="*/ 1674362 h 1717344"/>
              <a:gd name="connsiteX7" fmla="*/ 1460 w 690754"/>
              <a:gd name="connsiteY7" fmla="*/ 1717183 h 1717344"/>
              <a:gd name="connsiteX8" fmla="*/ 432804 w 690754"/>
              <a:gd name="connsiteY8" fmla="*/ 1330051 h 1717344"/>
              <a:gd name="connsiteX9" fmla="*/ 432804 w 690754"/>
              <a:gd name="connsiteY9" fmla="*/ 1416128 h 1717344"/>
              <a:gd name="connsiteX10" fmla="*/ 682907 w 690754"/>
              <a:gd name="connsiteY10" fmla="*/ 1055665 h 1717344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277130 w 690754"/>
              <a:gd name="connsiteY1" fmla="*/ 253296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277130 w 690754"/>
              <a:gd name="connsiteY1" fmla="*/ 253296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560605 h 1560605"/>
              <a:gd name="connsiteX1" fmla="*/ 432804 w 690754"/>
              <a:gd name="connsiteY1" fmla="*/ 1173312 h 1560605"/>
              <a:gd name="connsiteX2" fmla="*/ 432804 w 690754"/>
              <a:gd name="connsiteY2" fmla="*/ 1259389 h 1560605"/>
              <a:gd name="connsiteX3" fmla="*/ 682907 w 690754"/>
              <a:gd name="connsiteY3" fmla="*/ 898926 h 1560605"/>
              <a:gd name="connsiteX4" fmla="*/ 432804 w 690754"/>
              <a:gd name="connsiteY4" fmla="*/ 1431545 h 1560605"/>
              <a:gd name="connsiteX5" fmla="*/ 432804 w 690754"/>
              <a:gd name="connsiteY5" fmla="*/ 1517623 h 1560605"/>
              <a:gd name="connsiteX6" fmla="*/ 0 w 690754"/>
              <a:gd name="connsiteY6" fmla="*/ 1560605 h 1560605"/>
              <a:gd name="connsiteX0" fmla="*/ 690742 w 690754"/>
              <a:gd name="connsiteY0" fmla="*/ 985004 h 1560605"/>
              <a:gd name="connsiteX1" fmla="*/ 289625 w 690754"/>
              <a:gd name="connsiteY1" fmla="*/ 81601 h 1560605"/>
              <a:gd name="connsiteX2" fmla="*/ 640404 w 690754"/>
              <a:gd name="connsiteY2" fmla="*/ 1548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0" fmla="*/ 690742 w 690754"/>
              <a:gd name="connsiteY0" fmla="*/ 985004 h 1560605"/>
              <a:gd name="connsiteX1" fmla="*/ 277130 w 690754"/>
              <a:gd name="connsiteY1" fmla="*/ 86541 h 1560605"/>
              <a:gd name="connsiteX2" fmla="*/ 637709 w 690754"/>
              <a:gd name="connsiteY2" fmla="*/ 0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5" fmla="*/ 432804 w 690754"/>
              <a:gd name="connsiteY5" fmla="*/ 1431545 h 1560605"/>
              <a:gd name="connsiteX6" fmla="*/ 432804 w 690754"/>
              <a:gd name="connsiteY6" fmla="*/ 1517623 h 1560605"/>
              <a:gd name="connsiteX7" fmla="*/ 1460 w 690754"/>
              <a:gd name="connsiteY7" fmla="*/ 1560444 h 1560605"/>
              <a:gd name="connsiteX8" fmla="*/ 432804 w 690754"/>
              <a:gd name="connsiteY8" fmla="*/ 1173312 h 1560605"/>
              <a:gd name="connsiteX9" fmla="*/ 432804 w 690754"/>
              <a:gd name="connsiteY9" fmla="*/ 1259389 h 1560605"/>
              <a:gd name="connsiteX10" fmla="*/ 682907 w 690754"/>
              <a:gd name="connsiteY10" fmla="*/ 898926 h 1560605"/>
              <a:gd name="connsiteX0" fmla="*/ 0 w 690754"/>
              <a:gd name="connsiteY0" fmla="*/ 1560605 h 1560605"/>
              <a:gd name="connsiteX1" fmla="*/ 432804 w 690754"/>
              <a:gd name="connsiteY1" fmla="*/ 1173312 h 1560605"/>
              <a:gd name="connsiteX2" fmla="*/ 432804 w 690754"/>
              <a:gd name="connsiteY2" fmla="*/ 1259389 h 1560605"/>
              <a:gd name="connsiteX3" fmla="*/ 682907 w 690754"/>
              <a:gd name="connsiteY3" fmla="*/ 898926 h 1560605"/>
              <a:gd name="connsiteX4" fmla="*/ 432804 w 690754"/>
              <a:gd name="connsiteY4" fmla="*/ 1431545 h 1560605"/>
              <a:gd name="connsiteX5" fmla="*/ 432804 w 690754"/>
              <a:gd name="connsiteY5" fmla="*/ 1517623 h 1560605"/>
              <a:gd name="connsiteX6" fmla="*/ 0 w 690754"/>
              <a:gd name="connsiteY6" fmla="*/ 1560605 h 1560605"/>
              <a:gd name="connsiteX0" fmla="*/ 690742 w 690754"/>
              <a:gd name="connsiteY0" fmla="*/ 985004 h 1560605"/>
              <a:gd name="connsiteX1" fmla="*/ 289625 w 690754"/>
              <a:gd name="connsiteY1" fmla="*/ 81601 h 1560605"/>
              <a:gd name="connsiteX2" fmla="*/ 640404 w 690754"/>
              <a:gd name="connsiteY2" fmla="*/ 1548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0" fmla="*/ 690742 w 690754"/>
              <a:gd name="connsiteY0" fmla="*/ 985004 h 1560605"/>
              <a:gd name="connsiteX1" fmla="*/ 277130 w 690754"/>
              <a:gd name="connsiteY1" fmla="*/ 86541 h 1560605"/>
              <a:gd name="connsiteX2" fmla="*/ 637709 w 690754"/>
              <a:gd name="connsiteY2" fmla="*/ 0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5" fmla="*/ 432804 w 690754"/>
              <a:gd name="connsiteY5" fmla="*/ 1431545 h 1560605"/>
              <a:gd name="connsiteX6" fmla="*/ 432804 w 690754"/>
              <a:gd name="connsiteY6" fmla="*/ 1517623 h 1560605"/>
              <a:gd name="connsiteX7" fmla="*/ 1460 w 690754"/>
              <a:gd name="connsiteY7" fmla="*/ 1560444 h 1560605"/>
              <a:gd name="connsiteX8" fmla="*/ 432804 w 690754"/>
              <a:gd name="connsiteY8" fmla="*/ 1173312 h 1560605"/>
              <a:gd name="connsiteX9" fmla="*/ 432804 w 690754"/>
              <a:gd name="connsiteY9" fmla="*/ 1259389 h 1560605"/>
              <a:gd name="connsiteX10" fmla="*/ 682907 w 690754"/>
              <a:gd name="connsiteY10" fmla="*/ 898926 h 1560605"/>
              <a:gd name="connsiteX0" fmla="*/ 0 w 690754"/>
              <a:gd name="connsiteY0" fmla="*/ 1653172 h 1653172"/>
              <a:gd name="connsiteX1" fmla="*/ 432804 w 690754"/>
              <a:gd name="connsiteY1" fmla="*/ 1265879 h 1653172"/>
              <a:gd name="connsiteX2" fmla="*/ 432804 w 690754"/>
              <a:gd name="connsiteY2" fmla="*/ 1351956 h 1653172"/>
              <a:gd name="connsiteX3" fmla="*/ 682907 w 690754"/>
              <a:gd name="connsiteY3" fmla="*/ 991493 h 1653172"/>
              <a:gd name="connsiteX4" fmla="*/ 432804 w 690754"/>
              <a:gd name="connsiteY4" fmla="*/ 1524112 h 1653172"/>
              <a:gd name="connsiteX5" fmla="*/ 432804 w 690754"/>
              <a:gd name="connsiteY5" fmla="*/ 1610190 h 1653172"/>
              <a:gd name="connsiteX6" fmla="*/ 0 w 690754"/>
              <a:gd name="connsiteY6" fmla="*/ 1653172 h 1653172"/>
              <a:gd name="connsiteX0" fmla="*/ 690742 w 690754"/>
              <a:gd name="connsiteY0" fmla="*/ 1077571 h 1653172"/>
              <a:gd name="connsiteX1" fmla="*/ 289625 w 690754"/>
              <a:gd name="connsiteY1" fmla="*/ 174168 h 1653172"/>
              <a:gd name="connsiteX2" fmla="*/ 640404 w 690754"/>
              <a:gd name="connsiteY2" fmla="*/ 94115 h 1653172"/>
              <a:gd name="connsiteX3" fmla="*/ 690742 w 690754"/>
              <a:gd name="connsiteY3" fmla="*/ 905415 h 1653172"/>
              <a:gd name="connsiteX4" fmla="*/ 690742 w 690754"/>
              <a:gd name="connsiteY4" fmla="*/ 1077571 h 1653172"/>
              <a:gd name="connsiteX0" fmla="*/ 690742 w 690754"/>
              <a:gd name="connsiteY0" fmla="*/ 1077571 h 1653172"/>
              <a:gd name="connsiteX1" fmla="*/ 277130 w 690754"/>
              <a:gd name="connsiteY1" fmla="*/ 179108 h 1653172"/>
              <a:gd name="connsiteX2" fmla="*/ 611621 w 690754"/>
              <a:gd name="connsiteY2" fmla="*/ 0 h 1653172"/>
              <a:gd name="connsiteX3" fmla="*/ 690742 w 690754"/>
              <a:gd name="connsiteY3" fmla="*/ 905415 h 1653172"/>
              <a:gd name="connsiteX4" fmla="*/ 690742 w 690754"/>
              <a:gd name="connsiteY4" fmla="*/ 1077571 h 1653172"/>
              <a:gd name="connsiteX5" fmla="*/ 432804 w 690754"/>
              <a:gd name="connsiteY5" fmla="*/ 1524112 h 1653172"/>
              <a:gd name="connsiteX6" fmla="*/ 432804 w 690754"/>
              <a:gd name="connsiteY6" fmla="*/ 1610190 h 1653172"/>
              <a:gd name="connsiteX7" fmla="*/ 1460 w 690754"/>
              <a:gd name="connsiteY7" fmla="*/ 1653011 h 1653172"/>
              <a:gd name="connsiteX8" fmla="*/ 432804 w 690754"/>
              <a:gd name="connsiteY8" fmla="*/ 1265879 h 1653172"/>
              <a:gd name="connsiteX9" fmla="*/ 432804 w 690754"/>
              <a:gd name="connsiteY9" fmla="*/ 1351956 h 1653172"/>
              <a:gd name="connsiteX10" fmla="*/ 682907 w 690754"/>
              <a:gd name="connsiteY10" fmla="*/ 991493 h 1653172"/>
              <a:gd name="connsiteX0" fmla="*/ 0 w 690754"/>
              <a:gd name="connsiteY0" fmla="*/ 1653172 h 1653172"/>
              <a:gd name="connsiteX1" fmla="*/ 432804 w 690754"/>
              <a:gd name="connsiteY1" fmla="*/ 1265879 h 1653172"/>
              <a:gd name="connsiteX2" fmla="*/ 432804 w 690754"/>
              <a:gd name="connsiteY2" fmla="*/ 1351956 h 1653172"/>
              <a:gd name="connsiteX3" fmla="*/ 682907 w 690754"/>
              <a:gd name="connsiteY3" fmla="*/ 991493 h 1653172"/>
              <a:gd name="connsiteX4" fmla="*/ 432804 w 690754"/>
              <a:gd name="connsiteY4" fmla="*/ 1524112 h 1653172"/>
              <a:gd name="connsiteX5" fmla="*/ 432804 w 690754"/>
              <a:gd name="connsiteY5" fmla="*/ 1610190 h 1653172"/>
              <a:gd name="connsiteX6" fmla="*/ 0 w 690754"/>
              <a:gd name="connsiteY6" fmla="*/ 1653172 h 1653172"/>
              <a:gd name="connsiteX0" fmla="*/ 690742 w 690754"/>
              <a:gd name="connsiteY0" fmla="*/ 1077571 h 1653172"/>
              <a:gd name="connsiteX1" fmla="*/ 289625 w 690754"/>
              <a:gd name="connsiteY1" fmla="*/ 174168 h 1653172"/>
              <a:gd name="connsiteX2" fmla="*/ 635298 w 690754"/>
              <a:gd name="connsiteY2" fmla="*/ 4161 h 1653172"/>
              <a:gd name="connsiteX3" fmla="*/ 690742 w 690754"/>
              <a:gd name="connsiteY3" fmla="*/ 905415 h 1653172"/>
              <a:gd name="connsiteX4" fmla="*/ 690742 w 690754"/>
              <a:gd name="connsiteY4" fmla="*/ 1077571 h 1653172"/>
              <a:gd name="connsiteX0" fmla="*/ 690742 w 690754"/>
              <a:gd name="connsiteY0" fmla="*/ 1077571 h 1653172"/>
              <a:gd name="connsiteX1" fmla="*/ 277130 w 690754"/>
              <a:gd name="connsiteY1" fmla="*/ 179108 h 1653172"/>
              <a:gd name="connsiteX2" fmla="*/ 611621 w 690754"/>
              <a:gd name="connsiteY2" fmla="*/ 0 h 1653172"/>
              <a:gd name="connsiteX3" fmla="*/ 690742 w 690754"/>
              <a:gd name="connsiteY3" fmla="*/ 905415 h 1653172"/>
              <a:gd name="connsiteX4" fmla="*/ 690742 w 690754"/>
              <a:gd name="connsiteY4" fmla="*/ 1077571 h 1653172"/>
              <a:gd name="connsiteX5" fmla="*/ 432804 w 690754"/>
              <a:gd name="connsiteY5" fmla="*/ 1524112 h 1653172"/>
              <a:gd name="connsiteX6" fmla="*/ 432804 w 690754"/>
              <a:gd name="connsiteY6" fmla="*/ 1610190 h 1653172"/>
              <a:gd name="connsiteX7" fmla="*/ 1460 w 690754"/>
              <a:gd name="connsiteY7" fmla="*/ 1653011 h 1653172"/>
              <a:gd name="connsiteX8" fmla="*/ 432804 w 690754"/>
              <a:gd name="connsiteY8" fmla="*/ 1265879 h 1653172"/>
              <a:gd name="connsiteX9" fmla="*/ 432804 w 690754"/>
              <a:gd name="connsiteY9" fmla="*/ 1351956 h 1653172"/>
              <a:gd name="connsiteX10" fmla="*/ 682907 w 690754"/>
              <a:gd name="connsiteY10" fmla="*/ 991493 h 1653172"/>
              <a:gd name="connsiteX0" fmla="*/ 0 w 690754"/>
              <a:gd name="connsiteY0" fmla="*/ 1680685 h 1680685"/>
              <a:gd name="connsiteX1" fmla="*/ 432804 w 690754"/>
              <a:gd name="connsiteY1" fmla="*/ 1293392 h 1680685"/>
              <a:gd name="connsiteX2" fmla="*/ 432804 w 690754"/>
              <a:gd name="connsiteY2" fmla="*/ 1379469 h 1680685"/>
              <a:gd name="connsiteX3" fmla="*/ 682907 w 690754"/>
              <a:gd name="connsiteY3" fmla="*/ 1019006 h 1680685"/>
              <a:gd name="connsiteX4" fmla="*/ 432804 w 690754"/>
              <a:gd name="connsiteY4" fmla="*/ 1551625 h 1680685"/>
              <a:gd name="connsiteX5" fmla="*/ 432804 w 690754"/>
              <a:gd name="connsiteY5" fmla="*/ 1637703 h 1680685"/>
              <a:gd name="connsiteX6" fmla="*/ 0 w 690754"/>
              <a:gd name="connsiteY6" fmla="*/ 1680685 h 1680685"/>
              <a:gd name="connsiteX0" fmla="*/ 690742 w 690754"/>
              <a:gd name="connsiteY0" fmla="*/ 1105084 h 1680685"/>
              <a:gd name="connsiteX1" fmla="*/ 289625 w 690754"/>
              <a:gd name="connsiteY1" fmla="*/ 201681 h 1680685"/>
              <a:gd name="connsiteX2" fmla="*/ 622698 w 690754"/>
              <a:gd name="connsiteY2" fmla="*/ 0 h 1680685"/>
              <a:gd name="connsiteX3" fmla="*/ 690742 w 690754"/>
              <a:gd name="connsiteY3" fmla="*/ 932928 h 1680685"/>
              <a:gd name="connsiteX4" fmla="*/ 690742 w 690754"/>
              <a:gd name="connsiteY4" fmla="*/ 1105084 h 1680685"/>
              <a:gd name="connsiteX0" fmla="*/ 690742 w 690754"/>
              <a:gd name="connsiteY0" fmla="*/ 1105084 h 1680685"/>
              <a:gd name="connsiteX1" fmla="*/ 277130 w 690754"/>
              <a:gd name="connsiteY1" fmla="*/ 206621 h 1680685"/>
              <a:gd name="connsiteX2" fmla="*/ 611621 w 690754"/>
              <a:gd name="connsiteY2" fmla="*/ 27513 h 1680685"/>
              <a:gd name="connsiteX3" fmla="*/ 690742 w 690754"/>
              <a:gd name="connsiteY3" fmla="*/ 932928 h 1680685"/>
              <a:gd name="connsiteX4" fmla="*/ 690742 w 690754"/>
              <a:gd name="connsiteY4" fmla="*/ 1105084 h 1680685"/>
              <a:gd name="connsiteX5" fmla="*/ 432804 w 690754"/>
              <a:gd name="connsiteY5" fmla="*/ 1551625 h 1680685"/>
              <a:gd name="connsiteX6" fmla="*/ 432804 w 690754"/>
              <a:gd name="connsiteY6" fmla="*/ 1637703 h 1680685"/>
              <a:gd name="connsiteX7" fmla="*/ 1460 w 690754"/>
              <a:gd name="connsiteY7" fmla="*/ 1680524 h 1680685"/>
              <a:gd name="connsiteX8" fmla="*/ 432804 w 690754"/>
              <a:gd name="connsiteY8" fmla="*/ 1293392 h 1680685"/>
              <a:gd name="connsiteX9" fmla="*/ 432804 w 690754"/>
              <a:gd name="connsiteY9" fmla="*/ 1379469 h 1680685"/>
              <a:gd name="connsiteX10" fmla="*/ 682907 w 690754"/>
              <a:gd name="connsiteY10" fmla="*/ 1019006 h 1680685"/>
              <a:gd name="connsiteX0" fmla="*/ 0 w 690754"/>
              <a:gd name="connsiteY0" fmla="*/ 1669400 h 1669400"/>
              <a:gd name="connsiteX1" fmla="*/ 432804 w 690754"/>
              <a:gd name="connsiteY1" fmla="*/ 1282107 h 1669400"/>
              <a:gd name="connsiteX2" fmla="*/ 432804 w 690754"/>
              <a:gd name="connsiteY2" fmla="*/ 1368184 h 1669400"/>
              <a:gd name="connsiteX3" fmla="*/ 682907 w 690754"/>
              <a:gd name="connsiteY3" fmla="*/ 1007721 h 1669400"/>
              <a:gd name="connsiteX4" fmla="*/ 432804 w 690754"/>
              <a:gd name="connsiteY4" fmla="*/ 1540340 h 1669400"/>
              <a:gd name="connsiteX5" fmla="*/ 432804 w 690754"/>
              <a:gd name="connsiteY5" fmla="*/ 1626418 h 1669400"/>
              <a:gd name="connsiteX6" fmla="*/ 0 w 690754"/>
              <a:gd name="connsiteY6" fmla="*/ 1669400 h 1669400"/>
              <a:gd name="connsiteX0" fmla="*/ 690742 w 690754"/>
              <a:gd name="connsiteY0" fmla="*/ 1093799 h 1669400"/>
              <a:gd name="connsiteX1" fmla="*/ 289625 w 690754"/>
              <a:gd name="connsiteY1" fmla="*/ 190396 h 1669400"/>
              <a:gd name="connsiteX2" fmla="*/ 625653 w 690754"/>
              <a:gd name="connsiteY2" fmla="*/ 0 h 1669400"/>
              <a:gd name="connsiteX3" fmla="*/ 690742 w 690754"/>
              <a:gd name="connsiteY3" fmla="*/ 921643 h 1669400"/>
              <a:gd name="connsiteX4" fmla="*/ 690742 w 690754"/>
              <a:gd name="connsiteY4" fmla="*/ 1093799 h 1669400"/>
              <a:gd name="connsiteX0" fmla="*/ 690742 w 690754"/>
              <a:gd name="connsiteY0" fmla="*/ 1093799 h 1669400"/>
              <a:gd name="connsiteX1" fmla="*/ 277130 w 690754"/>
              <a:gd name="connsiteY1" fmla="*/ 195336 h 1669400"/>
              <a:gd name="connsiteX2" fmla="*/ 611621 w 690754"/>
              <a:gd name="connsiteY2" fmla="*/ 16228 h 1669400"/>
              <a:gd name="connsiteX3" fmla="*/ 690742 w 690754"/>
              <a:gd name="connsiteY3" fmla="*/ 921643 h 1669400"/>
              <a:gd name="connsiteX4" fmla="*/ 690742 w 690754"/>
              <a:gd name="connsiteY4" fmla="*/ 1093799 h 1669400"/>
              <a:gd name="connsiteX5" fmla="*/ 432804 w 690754"/>
              <a:gd name="connsiteY5" fmla="*/ 1540340 h 1669400"/>
              <a:gd name="connsiteX6" fmla="*/ 432804 w 690754"/>
              <a:gd name="connsiteY6" fmla="*/ 1626418 h 1669400"/>
              <a:gd name="connsiteX7" fmla="*/ 1460 w 690754"/>
              <a:gd name="connsiteY7" fmla="*/ 1669239 h 1669400"/>
              <a:gd name="connsiteX8" fmla="*/ 432804 w 690754"/>
              <a:gd name="connsiteY8" fmla="*/ 1282107 h 1669400"/>
              <a:gd name="connsiteX9" fmla="*/ 432804 w 690754"/>
              <a:gd name="connsiteY9" fmla="*/ 1368184 h 1669400"/>
              <a:gd name="connsiteX10" fmla="*/ 682907 w 690754"/>
              <a:gd name="connsiteY10" fmla="*/ 1007721 h 1669400"/>
              <a:gd name="connsiteX0" fmla="*/ 0 w 690754"/>
              <a:gd name="connsiteY0" fmla="*/ 1675362 h 1675362"/>
              <a:gd name="connsiteX1" fmla="*/ 432804 w 690754"/>
              <a:gd name="connsiteY1" fmla="*/ 1288069 h 1675362"/>
              <a:gd name="connsiteX2" fmla="*/ 432804 w 690754"/>
              <a:gd name="connsiteY2" fmla="*/ 1374146 h 1675362"/>
              <a:gd name="connsiteX3" fmla="*/ 682907 w 690754"/>
              <a:gd name="connsiteY3" fmla="*/ 1013683 h 1675362"/>
              <a:gd name="connsiteX4" fmla="*/ 432804 w 690754"/>
              <a:gd name="connsiteY4" fmla="*/ 1546302 h 1675362"/>
              <a:gd name="connsiteX5" fmla="*/ 432804 w 690754"/>
              <a:gd name="connsiteY5" fmla="*/ 1632380 h 1675362"/>
              <a:gd name="connsiteX6" fmla="*/ 0 w 690754"/>
              <a:gd name="connsiteY6" fmla="*/ 1675362 h 1675362"/>
              <a:gd name="connsiteX0" fmla="*/ 690742 w 690754"/>
              <a:gd name="connsiteY0" fmla="*/ 1099761 h 1675362"/>
              <a:gd name="connsiteX1" fmla="*/ 289625 w 690754"/>
              <a:gd name="connsiteY1" fmla="*/ 196358 h 1675362"/>
              <a:gd name="connsiteX2" fmla="*/ 625653 w 690754"/>
              <a:gd name="connsiteY2" fmla="*/ 5962 h 1675362"/>
              <a:gd name="connsiteX3" fmla="*/ 690742 w 690754"/>
              <a:gd name="connsiteY3" fmla="*/ 927605 h 1675362"/>
              <a:gd name="connsiteX4" fmla="*/ 690742 w 690754"/>
              <a:gd name="connsiteY4" fmla="*/ 1099761 h 1675362"/>
              <a:gd name="connsiteX0" fmla="*/ 690742 w 690754"/>
              <a:gd name="connsiteY0" fmla="*/ 1099761 h 1675362"/>
              <a:gd name="connsiteX1" fmla="*/ 277130 w 690754"/>
              <a:gd name="connsiteY1" fmla="*/ 201298 h 1675362"/>
              <a:gd name="connsiteX2" fmla="*/ 627336 w 690754"/>
              <a:gd name="connsiteY2" fmla="*/ 0 h 1675362"/>
              <a:gd name="connsiteX3" fmla="*/ 690742 w 690754"/>
              <a:gd name="connsiteY3" fmla="*/ 927605 h 1675362"/>
              <a:gd name="connsiteX4" fmla="*/ 690742 w 690754"/>
              <a:gd name="connsiteY4" fmla="*/ 1099761 h 1675362"/>
              <a:gd name="connsiteX5" fmla="*/ 432804 w 690754"/>
              <a:gd name="connsiteY5" fmla="*/ 1546302 h 1675362"/>
              <a:gd name="connsiteX6" fmla="*/ 432804 w 690754"/>
              <a:gd name="connsiteY6" fmla="*/ 1632380 h 1675362"/>
              <a:gd name="connsiteX7" fmla="*/ 1460 w 690754"/>
              <a:gd name="connsiteY7" fmla="*/ 1675201 h 1675362"/>
              <a:gd name="connsiteX8" fmla="*/ 432804 w 690754"/>
              <a:gd name="connsiteY8" fmla="*/ 1288069 h 1675362"/>
              <a:gd name="connsiteX9" fmla="*/ 432804 w 690754"/>
              <a:gd name="connsiteY9" fmla="*/ 1374146 h 1675362"/>
              <a:gd name="connsiteX10" fmla="*/ 682907 w 690754"/>
              <a:gd name="connsiteY10" fmla="*/ 1013683 h 1675362"/>
              <a:gd name="connsiteX0" fmla="*/ 0 w 690754"/>
              <a:gd name="connsiteY0" fmla="*/ 1675362 h 1675362"/>
              <a:gd name="connsiteX1" fmla="*/ 432804 w 690754"/>
              <a:gd name="connsiteY1" fmla="*/ 1288069 h 1675362"/>
              <a:gd name="connsiteX2" fmla="*/ 432804 w 690754"/>
              <a:gd name="connsiteY2" fmla="*/ 1374146 h 1675362"/>
              <a:gd name="connsiteX3" fmla="*/ 682907 w 690754"/>
              <a:gd name="connsiteY3" fmla="*/ 1013683 h 1675362"/>
              <a:gd name="connsiteX4" fmla="*/ 432804 w 690754"/>
              <a:gd name="connsiteY4" fmla="*/ 1546302 h 1675362"/>
              <a:gd name="connsiteX5" fmla="*/ 432804 w 690754"/>
              <a:gd name="connsiteY5" fmla="*/ 1632380 h 1675362"/>
              <a:gd name="connsiteX6" fmla="*/ 0 w 690754"/>
              <a:gd name="connsiteY6" fmla="*/ 1675362 h 1675362"/>
              <a:gd name="connsiteX0" fmla="*/ 690742 w 690754"/>
              <a:gd name="connsiteY0" fmla="*/ 1099761 h 1675362"/>
              <a:gd name="connsiteX1" fmla="*/ 282246 w 690754"/>
              <a:gd name="connsiteY1" fmla="*/ 193234 h 1675362"/>
              <a:gd name="connsiteX2" fmla="*/ 625653 w 690754"/>
              <a:gd name="connsiteY2" fmla="*/ 5962 h 1675362"/>
              <a:gd name="connsiteX3" fmla="*/ 690742 w 690754"/>
              <a:gd name="connsiteY3" fmla="*/ 927605 h 1675362"/>
              <a:gd name="connsiteX4" fmla="*/ 690742 w 690754"/>
              <a:gd name="connsiteY4" fmla="*/ 1099761 h 1675362"/>
              <a:gd name="connsiteX0" fmla="*/ 690742 w 690754"/>
              <a:gd name="connsiteY0" fmla="*/ 1099761 h 1675362"/>
              <a:gd name="connsiteX1" fmla="*/ 277130 w 690754"/>
              <a:gd name="connsiteY1" fmla="*/ 201298 h 1675362"/>
              <a:gd name="connsiteX2" fmla="*/ 627336 w 690754"/>
              <a:gd name="connsiteY2" fmla="*/ 0 h 1675362"/>
              <a:gd name="connsiteX3" fmla="*/ 690742 w 690754"/>
              <a:gd name="connsiteY3" fmla="*/ 927605 h 1675362"/>
              <a:gd name="connsiteX4" fmla="*/ 690742 w 690754"/>
              <a:gd name="connsiteY4" fmla="*/ 1099761 h 1675362"/>
              <a:gd name="connsiteX5" fmla="*/ 432804 w 690754"/>
              <a:gd name="connsiteY5" fmla="*/ 1546302 h 1675362"/>
              <a:gd name="connsiteX6" fmla="*/ 432804 w 690754"/>
              <a:gd name="connsiteY6" fmla="*/ 1632380 h 1675362"/>
              <a:gd name="connsiteX7" fmla="*/ 1460 w 690754"/>
              <a:gd name="connsiteY7" fmla="*/ 1675201 h 1675362"/>
              <a:gd name="connsiteX8" fmla="*/ 432804 w 690754"/>
              <a:gd name="connsiteY8" fmla="*/ 1288069 h 1675362"/>
              <a:gd name="connsiteX9" fmla="*/ 432804 w 690754"/>
              <a:gd name="connsiteY9" fmla="*/ 1374146 h 1675362"/>
              <a:gd name="connsiteX10" fmla="*/ 682907 w 690754"/>
              <a:gd name="connsiteY10" fmla="*/ 1013683 h 167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0754" h="1675362" stroke="0" extrusionOk="0">
                <a:moveTo>
                  <a:pt x="0" y="1675362"/>
                </a:moveTo>
                <a:lnTo>
                  <a:pt x="432804" y="1288069"/>
                </a:lnTo>
                <a:lnTo>
                  <a:pt x="432804" y="1374146"/>
                </a:lnTo>
                <a:cubicBezTo>
                  <a:pt x="567641" y="1284327"/>
                  <a:pt x="656915" y="1155660"/>
                  <a:pt x="682907" y="1013683"/>
                </a:cubicBezTo>
                <a:cubicBezTo>
                  <a:pt x="719871" y="1215592"/>
                  <a:pt x="624558" y="1418569"/>
                  <a:pt x="432804" y="1546302"/>
                </a:cubicBezTo>
                <a:lnTo>
                  <a:pt x="432804" y="1632380"/>
                </a:lnTo>
                <a:lnTo>
                  <a:pt x="0" y="1675362"/>
                </a:lnTo>
                <a:close/>
              </a:path>
              <a:path w="690754" h="1675362" fill="darkenLess" stroke="0" extrusionOk="0">
                <a:moveTo>
                  <a:pt x="690742" y="1099761"/>
                </a:moveTo>
                <a:cubicBezTo>
                  <a:pt x="690742" y="783698"/>
                  <a:pt x="178843" y="654414"/>
                  <a:pt x="282246" y="193234"/>
                </a:cubicBezTo>
                <a:lnTo>
                  <a:pt x="625653" y="5962"/>
                </a:lnTo>
                <a:cubicBezTo>
                  <a:pt x="386447" y="290919"/>
                  <a:pt x="690742" y="611542"/>
                  <a:pt x="690742" y="927605"/>
                </a:cubicBezTo>
                <a:lnTo>
                  <a:pt x="690742" y="1099761"/>
                </a:lnTo>
                <a:close/>
              </a:path>
              <a:path w="690754" h="1675362" fill="none" extrusionOk="0">
                <a:moveTo>
                  <a:pt x="690742" y="1099761"/>
                </a:moveTo>
                <a:cubicBezTo>
                  <a:pt x="690742" y="783698"/>
                  <a:pt x="177937" y="499540"/>
                  <a:pt x="277130" y="201298"/>
                </a:cubicBezTo>
                <a:cubicBezTo>
                  <a:pt x="277130" y="143913"/>
                  <a:pt x="627336" y="57385"/>
                  <a:pt x="627336" y="0"/>
                </a:cubicBezTo>
                <a:cubicBezTo>
                  <a:pt x="398348" y="313253"/>
                  <a:pt x="690742" y="611542"/>
                  <a:pt x="690742" y="927605"/>
                </a:cubicBezTo>
                <a:lnTo>
                  <a:pt x="690742" y="1099761"/>
                </a:lnTo>
                <a:cubicBezTo>
                  <a:pt x="690742" y="1273422"/>
                  <a:pt x="595856" y="1437689"/>
                  <a:pt x="432804" y="1546302"/>
                </a:cubicBezTo>
                <a:lnTo>
                  <a:pt x="432804" y="1632380"/>
                </a:lnTo>
                <a:lnTo>
                  <a:pt x="1460" y="1675201"/>
                </a:lnTo>
                <a:lnTo>
                  <a:pt x="432804" y="1288069"/>
                </a:lnTo>
                <a:lnTo>
                  <a:pt x="432804" y="1374146"/>
                </a:lnTo>
                <a:cubicBezTo>
                  <a:pt x="567641" y="1284327"/>
                  <a:pt x="656915" y="1155660"/>
                  <a:pt x="682907" y="101368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A4790A5-9C98-489C-882B-2B8708857B45}"/>
              </a:ext>
            </a:extLst>
          </p:cNvPr>
          <p:cNvSpPr/>
          <p:nvPr/>
        </p:nvSpPr>
        <p:spPr>
          <a:xfrm>
            <a:off x="1224266" y="2140232"/>
            <a:ext cx="3904664" cy="110899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13DBEC3-B7E6-4599-9B8F-8A38CFCB485B}"/>
              </a:ext>
            </a:extLst>
          </p:cNvPr>
          <p:cNvSpPr/>
          <p:nvPr/>
        </p:nvSpPr>
        <p:spPr>
          <a:xfrm>
            <a:off x="5767242" y="4892265"/>
            <a:ext cx="3904664" cy="1446501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 : droite rayée 10">
            <a:extLst>
              <a:ext uri="{FF2B5EF4-FFF2-40B4-BE49-F238E27FC236}">
                <a16:creationId xmlns:a16="http://schemas.microsoft.com/office/drawing/2014/main" id="{7253276E-FA90-4162-8D1A-1E2EEE02DEDF}"/>
              </a:ext>
            </a:extLst>
          </p:cNvPr>
          <p:cNvSpPr/>
          <p:nvPr/>
        </p:nvSpPr>
        <p:spPr>
          <a:xfrm>
            <a:off x="5551376" y="2699106"/>
            <a:ext cx="1073649" cy="357553"/>
          </a:xfrm>
          <a:prstGeom prst="stripedRightArrow">
            <a:avLst>
              <a:gd name="adj1" fmla="val 37527"/>
              <a:gd name="adj2" fmla="val 1284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C7EC4A1A-36B2-4E26-A63C-22FF6359E561}"/>
              </a:ext>
            </a:extLst>
          </p:cNvPr>
          <p:cNvSpPr/>
          <p:nvPr/>
        </p:nvSpPr>
        <p:spPr>
          <a:xfrm>
            <a:off x="1746107" y="4065973"/>
            <a:ext cx="2450236" cy="2272793"/>
          </a:xfrm>
          <a:prstGeom prst="ellipse">
            <a:avLst/>
          </a:prstGeom>
          <a:noFill/>
          <a:ln w="762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CB4B8099-7925-475D-82F9-A7D1595CBE51}"/>
              </a:ext>
            </a:extLst>
          </p:cNvPr>
          <p:cNvSpPr/>
          <p:nvPr/>
        </p:nvSpPr>
        <p:spPr>
          <a:xfrm>
            <a:off x="2764709" y="5035638"/>
            <a:ext cx="339580" cy="324181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786AD9B6-CDA4-4C8D-AC2C-168E3D371DC0}"/>
              </a:ext>
            </a:extLst>
          </p:cNvPr>
          <p:cNvCxnSpPr>
            <a:cxnSpLocks/>
            <a:endCxn id="2" idx="7"/>
          </p:cNvCxnSpPr>
          <p:nvPr/>
        </p:nvCxnSpPr>
        <p:spPr>
          <a:xfrm flipV="1">
            <a:off x="2934499" y="4398816"/>
            <a:ext cx="903015" cy="798912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B557FE33-47DE-4357-A167-059C459327F2}"/>
              </a:ext>
            </a:extLst>
          </p:cNvPr>
          <p:cNvSpPr txBox="1"/>
          <p:nvPr/>
        </p:nvSpPr>
        <p:spPr>
          <a:xfrm>
            <a:off x="2911658" y="4398816"/>
            <a:ext cx="7368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</a:rPr>
              <a:t>R(t)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25C1598-5DE1-41BE-AD50-CE0A61FE5235}"/>
              </a:ext>
            </a:extLst>
          </p:cNvPr>
          <p:cNvSpPr txBox="1"/>
          <p:nvPr/>
        </p:nvSpPr>
        <p:spPr>
          <a:xfrm rot="19093595">
            <a:off x="1508678" y="3960344"/>
            <a:ext cx="870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Choc</a:t>
            </a:r>
          </a:p>
        </p:txBody>
      </p:sp>
    </p:spTree>
    <p:extLst>
      <p:ext uri="{BB962C8B-B14F-4D97-AF65-F5344CB8AC3E}">
        <p14:creationId xmlns:p14="http://schemas.microsoft.com/office/powerpoint/2010/main" val="2813347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5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Equations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DBF2455-5213-4778-A85C-388899D97508}"/>
                  </a:ext>
                </a:extLst>
              </p:cNvPr>
              <p:cNvSpPr txBox="1"/>
              <p:nvPr/>
            </p:nvSpPr>
            <p:spPr>
              <a:xfrm>
                <a:off x="916576" y="1888974"/>
                <a:ext cx="10358848" cy="3637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>
                    <a:solidFill>
                      <a:schemeClr val="bg1"/>
                    </a:solidFill>
                  </a:rPr>
                  <a:t>• Conservation de la masse: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</m:num>
                      <m:den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2400">
                            <a:solidFill>
                              <a:schemeClr val="bg1"/>
                            </a:solidFill>
                          </a:rPr>
                          <m:t>∇</m:t>
                        </m:r>
                      </m:e>
                    </m:acc>
                    <m:d>
                      <m:d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fr-FR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acc>
                      </m:e>
                    </m:d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m:rPr>
                        <m:nor/>
                      </m:rPr>
                      <a:rPr lang="fr-FR" sz="2400" dirty="0">
                        <a:solidFill>
                          <a:schemeClr val="bg1"/>
                        </a:solidFill>
                      </a:rPr>
                      <m:t> </m:t>
                    </m:r>
                  </m:oMath>
                </a14:m>
                <a:endParaRPr lang="fr-FR" sz="2400" dirty="0">
                  <a:solidFill>
                    <a:schemeClr val="bg1"/>
                  </a:solidFill>
                </a:endParaRPr>
              </a:p>
              <a:p>
                <a:endParaRPr lang="fr-FR" sz="2400" dirty="0">
                  <a:solidFill>
                    <a:schemeClr val="bg1"/>
                  </a:solidFill>
                </a:endParaRPr>
              </a:p>
              <a:p>
                <a:r>
                  <a:rPr lang="fr-FR" sz="2400" dirty="0">
                    <a:solidFill>
                      <a:schemeClr val="bg1"/>
                    </a:solidFill>
                  </a:rPr>
                  <a:t>• Conservation de l’impulsion :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  <m:acc>
                              <m:accPr>
                                <m:chr m:val="⃗"/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lang="fr-FR" sz="24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u</m:t>
                                </m:r>
                              </m:e>
                            </m:acc>
                          </m:e>
                        </m:d>
                      </m:num>
                      <m:den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fr-FR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acc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fr-FR" sz="2400">
                                <a:solidFill>
                                  <a:schemeClr val="bg1"/>
                                </a:solidFill>
                              </a:rPr>
                              <m:t>∇</m:t>
                            </m:r>
                          </m:e>
                        </m:acc>
                      </m:e>
                    </m:d>
                    <m:acc>
                      <m:accPr>
                        <m:chr m:val="⃗"/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2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2400">
                            <a:solidFill>
                              <a:schemeClr val="bg1"/>
                            </a:solidFill>
                          </a:rPr>
                          <m:t>∇</m:t>
                        </m:r>
                      </m:e>
                    </m:acc>
                    <m:d>
                      <m:d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fr-FR" sz="240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sz="2400" i="1" strike="sngStrike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ρ</m:t>
                    </m:r>
                    <m:acc>
                      <m:accPr>
                        <m:chr m:val="⃗"/>
                        <m:ctrlPr>
                          <a:rPr lang="fr-FR" sz="2400" i="1" strike="sngStrike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2400" b="0" i="0" strike="sngStrike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</m:e>
                    </m:acc>
                    <m:r>
                      <m:rPr>
                        <m:nor/>
                      </m:rPr>
                      <a:rPr lang="fr-FR" sz="2400" strike="sngStrike" dirty="0">
                        <a:solidFill>
                          <a:schemeClr val="accent2"/>
                        </a:solidFill>
                      </a:rPr>
                      <m:t> </m:t>
                    </m:r>
                  </m:oMath>
                </a14:m>
                <a:endParaRPr lang="fr-FR" sz="2400" strike="sngStrike" dirty="0">
                  <a:solidFill>
                    <a:schemeClr val="bg1"/>
                  </a:solidFill>
                </a:endParaRPr>
              </a:p>
              <a:p>
                <a:endParaRPr lang="fr-FR" sz="2400" dirty="0">
                  <a:solidFill>
                    <a:schemeClr val="bg1"/>
                  </a:solidFill>
                </a:endParaRPr>
              </a:p>
              <a:p>
                <a:r>
                  <a:rPr lang="fr-FR" sz="2400" dirty="0">
                    <a:solidFill>
                      <a:schemeClr val="bg1"/>
                    </a:solidFill>
                  </a:rPr>
                  <a:t>• Conservation de l'énergie: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ρ</m:t>
                            </m:r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</m:num>
                      <m:den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2400">
                            <a:solidFill>
                              <a:schemeClr val="bg1"/>
                            </a:solidFill>
                          </a:rPr>
                          <m:t>∇</m:t>
                        </m:r>
                      </m:e>
                    </m:acc>
                    <m:d>
                      <m:d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ρ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fr-FR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acc>
                      </m:e>
                    </m:d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acc>
                      <m:accPr>
                        <m:chr m:val="⃗"/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 sz="2400">
                            <a:solidFill>
                              <a:schemeClr val="bg1"/>
                            </a:solidFill>
                          </a:rPr>
                          <m:t>∇</m:t>
                        </m:r>
                      </m:e>
                    </m:acc>
                    <m:d>
                      <m:d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acc>
                          <m:accPr>
                            <m:chr m:val="⃗"/>
                            <m:ctrlP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fr-FR" sz="2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</m:acc>
                      </m:e>
                    </m:d>
                    <m:r>
                      <a:rPr lang="fr-FR" sz="24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2400" b="0" i="1" strike="sngStrike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𝐶𝑜𝑜𝑙𝑖𝑛𝑔</m:t>
                    </m:r>
                    <m:r>
                      <m:rPr>
                        <m:nor/>
                      </m:rPr>
                      <a:rPr lang="fr-FR" sz="2400" dirty="0">
                        <a:solidFill>
                          <a:schemeClr val="accent2"/>
                        </a:solidFill>
                      </a:rPr>
                      <m:t> </m:t>
                    </m:r>
                  </m:oMath>
                </a14:m>
                <a:endParaRPr lang="fr-FR" sz="2400" dirty="0">
                  <a:solidFill>
                    <a:schemeClr val="bg1"/>
                  </a:solidFill>
                </a:endParaRPr>
              </a:p>
              <a:p>
                <a:endParaRPr lang="fr-FR" sz="2400" dirty="0">
                  <a:solidFill>
                    <a:schemeClr val="bg1"/>
                  </a:solidFill>
                </a:endParaRPr>
              </a:p>
              <a:p>
                <a:r>
                  <a:rPr lang="fr-FR" sz="2400" dirty="0">
                    <a:solidFill>
                      <a:schemeClr val="bg1"/>
                    </a:solidFill>
                  </a:rPr>
                  <a:t>• Equation d’état:			</a:t>
                </a:r>
                <a14:m>
                  <m:oMath xmlns:m="http://schemas.openxmlformats.org/officeDocument/2006/math"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sSub>
                      <m:sSub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b>
                    </m:sSub>
                    <m:r>
                      <a:rPr lang="fr-FR" sz="24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m:rPr>
                        <m:sty m:val="p"/>
                      </m:rP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fr-F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𝑘𝑖𝑛</m:t>
                        </m:r>
                      </m:sub>
                    </m:sSub>
                    <m:r>
                      <a:rPr lang="fr-F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2400" dirty="0"/>
              </a:p>
              <a:p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DBF2455-5213-4778-A85C-388899D97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576" y="1888974"/>
                <a:ext cx="10358848" cy="3637406"/>
              </a:xfrm>
              <a:prstGeom prst="rect">
                <a:avLst/>
              </a:prstGeom>
              <a:blipFill>
                <a:blip r:embed="rId2"/>
                <a:stretch>
                  <a:fillRect l="-8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699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6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Passage en 2D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1B8BFFA-09B7-42CC-A3FB-39CF20F0D67B}"/>
                  </a:ext>
                </a:extLst>
              </p:cNvPr>
              <p:cNvSpPr txBox="1"/>
              <p:nvPr/>
            </p:nvSpPr>
            <p:spPr>
              <a:xfrm>
                <a:off x="377177" y="3553997"/>
                <a:ext cx="1776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fr-FR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acc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fr-FR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71B8BFFA-09B7-42CC-A3FB-39CF20F0D6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7" y="3553997"/>
                <a:ext cx="1776045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4B0A9E2-02B4-4F4F-8A72-BD6ACD776C52}"/>
                  </a:ext>
                </a:extLst>
              </p:cNvPr>
              <p:cNvSpPr txBox="1"/>
              <p:nvPr/>
            </p:nvSpPr>
            <p:spPr>
              <a:xfrm>
                <a:off x="6497514" y="5291933"/>
                <a:ext cx="3977054" cy="86902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4B0A9E2-02B4-4F4F-8A72-BD6ACD7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514" y="5291933"/>
                <a:ext cx="3977054" cy="8690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E6540C5-F467-417A-8B22-BD3948586A2D}"/>
                  </a:ext>
                </a:extLst>
              </p:cNvPr>
              <p:cNvSpPr txBox="1"/>
              <p:nvPr/>
            </p:nvSpPr>
            <p:spPr>
              <a:xfrm>
                <a:off x="377177" y="1376398"/>
                <a:ext cx="2049539" cy="32873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4000" dirty="0">
                    <a:solidFill>
                      <a:schemeClr val="bg1"/>
                    </a:solidFill>
                  </a:rPr>
                  <a:t>2D →</a:t>
                </a:r>
                <a:r>
                  <a:rPr lang="fr-FR" sz="240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fr-FR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fr-FR" sz="2000" i="1" smtClean="0">
                                <a:noFill/>
                                <a:latin typeface="Cambria Math" panose="02040503050406030204" pitchFamily="18" charset="0"/>
                              </a:rPr>
                            </m:ctrlPr>
                          </m:eqArrPr>
                          <m:e/>
                          <m:e/>
                          <m:e/>
                          <m:e/>
                          <m:e/>
                          <m:e/>
                          <m:e/>
                          <m:e/>
                          <m:e/>
                          <m:e/>
                          <m:e/>
                        </m:eqArr>
                      </m:e>
                    </m:d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8E6540C5-F467-417A-8B22-BD3948586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77" y="1376398"/>
                <a:ext cx="2049539" cy="3287310"/>
              </a:xfrm>
              <a:prstGeom prst="rect">
                <a:avLst/>
              </a:prstGeom>
              <a:blipFill>
                <a:blip r:embed="rId4"/>
                <a:stretch>
                  <a:fillRect l="-151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6D198B3-651A-4D42-9428-2F1C3D14EB8F}"/>
                  </a:ext>
                </a:extLst>
              </p:cNvPr>
              <p:cNvSpPr txBox="1"/>
              <p:nvPr/>
            </p:nvSpPr>
            <p:spPr>
              <a:xfrm>
                <a:off x="2195464" y="1363606"/>
                <a:ext cx="6532045" cy="33128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7"/>
                                <m:mcJc m:val="center"/>
                              </m:mcPr>
                            </m:mc>
                          </m:mcs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l-G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  <m:sup>
                                        <m:r>
                                          <a:rPr lang="fr-F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𝑣𝑢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𝑢𝑣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d>
                                  <m:dPr>
                                    <m:ctrlP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l-G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fr-FR" sz="2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el-G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d>
                                  <m:dPr>
                                    <m:ctrlP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  <m:e>
                            <m:f>
                              <m:fPr>
                                <m:ctrlP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d>
                                  <m:dPr>
                                    <m:ctrlP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l-G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2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fr-FR" sz="2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den>
                            </m:f>
                          </m:e>
                          <m:e>
                            <m:r>
                              <a:rPr lang="fr-FR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fr-F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</m:m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F6D198B3-651A-4D42-9428-2F1C3D14EB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464" y="1363606"/>
                <a:ext cx="6532045" cy="3312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lèche : courbe vers la gauche 5">
            <a:extLst>
              <a:ext uri="{FF2B5EF4-FFF2-40B4-BE49-F238E27FC236}">
                <a16:creationId xmlns:a16="http://schemas.microsoft.com/office/drawing/2014/main" id="{B5B40487-674D-4D71-8A48-823744BC3936}"/>
              </a:ext>
            </a:extLst>
          </p:cNvPr>
          <p:cNvSpPr/>
          <p:nvPr/>
        </p:nvSpPr>
        <p:spPr>
          <a:xfrm rot="7788109" flipV="1">
            <a:off x="4211397" y="4945319"/>
            <a:ext cx="1281181" cy="1987379"/>
          </a:xfrm>
          <a:custGeom>
            <a:avLst/>
            <a:gdLst>
              <a:gd name="connsiteX0" fmla="*/ 0 w 688623"/>
              <a:gd name="connsiteY0" fmla="*/ 1230644 h 1402800"/>
              <a:gd name="connsiteX1" fmla="*/ 430685 w 688623"/>
              <a:gd name="connsiteY1" fmla="*/ 932747 h 1402800"/>
              <a:gd name="connsiteX2" fmla="*/ 430685 w 688623"/>
              <a:gd name="connsiteY2" fmla="*/ 1018824 h 1402800"/>
              <a:gd name="connsiteX3" fmla="*/ 680788 w 688623"/>
              <a:gd name="connsiteY3" fmla="*/ 658361 h 1402800"/>
              <a:gd name="connsiteX4" fmla="*/ 430685 w 688623"/>
              <a:gd name="connsiteY4" fmla="*/ 1190980 h 1402800"/>
              <a:gd name="connsiteX5" fmla="*/ 430685 w 688623"/>
              <a:gd name="connsiteY5" fmla="*/ 1277058 h 1402800"/>
              <a:gd name="connsiteX6" fmla="*/ 0 w 688623"/>
              <a:gd name="connsiteY6" fmla="*/ 1230644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5" fmla="*/ 430685 w 688623"/>
              <a:gd name="connsiteY5" fmla="*/ 1190980 h 1402800"/>
              <a:gd name="connsiteX6" fmla="*/ 430685 w 688623"/>
              <a:gd name="connsiteY6" fmla="*/ 1277058 h 1402800"/>
              <a:gd name="connsiteX7" fmla="*/ 0 w 688623"/>
              <a:gd name="connsiteY7" fmla="*/ 1230644 h 1402800"/>
              <a:gd name="connsiteX8" fmla="*/ 430685 w 688623"/>
              <a:gd name="connsiteY8" fmla="*/ 932747 h 1402800"/>
              <a:gd name="connsiteX9" fmla="*/ 430685 w 688623"/>
              <a:gd name="connsiteY9" fmla="*/ 1018824 h 1402800"/>
              <a:gd name="connsiteX10" fmla="*/ 680788 w 688623"/>
              <a:gd name="connsiteY10" fmla="*/ 658361 h 1402800"/>
              <a:gd name="connsiteX0" fmla="*/ 217388 w 906023"/>
              <a:gd name="connsiteY0" fmla="*/ 1230644 h 1277058"/>
              <a:gd name="connsiteX1" fmla="*/ 648073 w 906023"/>
              <a:gd name="connsiteY1" fmla="*/ 932747 h 1277058"/>
              <a:gd name="connsiteX2" fmla="*/ 648073 w 906023"/>
              <a:gd name="connsiteY2" fmla="*/ 1018824 h 1277058"/>
              <a:gd name="connsiteX3" fmla="*/ 898176 w 906023"/>
              <a:gd name="connsiteY3" fmla="*/ 658361 h 1277058"/>
              <a:gd name="connsiteX4" fmla="*/ 648073 w 906023"/>
              <a:gd name="connsiteY4" fmla="*/ 1190980 h 1277058"/>
              <a:gd name="connsiteX5" fmla="*/ 648073 w 906023"/>
              <a:gd name="connsiteY5" fmla="*/ 1277058 h 1277058"/>
              <a:gd name="connsiteX6" fmla="*/ 217388 w 906023"/>
              <a:gd name="connsiteY6" fmla="*/ 1230644 h 1277058"/>
              <a:gd name="connsiteX0" fmla="*/ 906011 w 906023"/>
              <a:gd name="connsiteY0" fmla="*/ 744439 h 1277058"/>
              <a:gd name="connsiteX1" fmla="*/ 217388 w 906023"/>
              <a:gd name="connsiteY1" fmla="*/ 172156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0" fmla="*/ 906011 w 906023"/>
              <a:gd name="connsiteY0" fmla="*/ 744439 h 1277058"/>
              <a:gd name="connsiteX1" fmla="*/ 0 w 906023"/>
              <a:gd name="connsiteY1" fmla="*/ 115258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5" fmla="*/ 648073 w 906023"/>
              <a:gd name="connsiteY5" fmla="*/ 1190980 h 1277058"/>
              <a:gd name="connsiteX6" fmla="*/ 648073 w 906023"/>
              <a:gd name="connsiteY6" fmla="*/ 1277058 h 1277058"/>
              <a:gd name="connsiteX7" fmla="*/ 217388 w 906023"/>
              <a:gd name="connsiteY7" fmla="*/ 1230644 h 1277058"/>
              <a:gd name="connsiteX8" fmla="*/ 648073 w 906023"/>
              <a:gd name="connsiteY8" fmla="*/ 932747 h 1277058"/>
              <a:gd name="connsiteX9" fmla="*/ 648073 w 906023"/>
              <a:gd name="connsiteY9" fmla="*/ 1018824 h 1277058"/>
              <a:gd name="connsiteX10" fmla="*/ 898176 w 906023"/>
              <a:gd name="connsiteY10" fmla="*/ 658361 h 1277058"/>
              <a:gd name="connsiteX0" fmla="*/ 220220 w 908855"/>
              <a:gd name="connsiteY0" fmla="*/ 1230644 h 1277058"/>
              <a:gd name="connsiteX1" fmla="*/ 650905 w 908855"/>
              <a:gd name="connsiteY1" fmla="*/ 932747 h 1277058"/>
              <a:gd name="connsiteX2" fmla="*/ 650905 w 908855"/>
              <a:gd name="connsiteY2" fmla="*/ 1018824 h 1277058"/>
              <a:gd name="connsiteX3" fmla="*/ 901008 w 908855"/>
              <a:gd name="connsiteY3" fmla="*/ 658361 h 1277058"/>
              <a:gd name="connsiteX4" fmla="*/ 650905 w 908855"/>
              <a:gd name="connsiteY4" fmla="*/ 1190980 h 1277058"/>
              <a:gd name="connsiteX5" fmla="*/ 650905 w 908855"/>
              <a:gd name="connsiteY5" fmla="*/ 1277058 h 1277058"/>
              <a:gd name="connsiteX6" fmla="*/ 220220 w 908855"/>
              <a:gd name="connsiteY6" fmla="*/ 1230644 h 1277058"/>
              <a:gd name="connsiteX0" fmla="*/ 908843 w 908855"/>
              <a:gd name="connsiteY0" fmla="*/ 744439 h 1277058"/>
              <a:gd name="connsiteX1" fmla="*/ 0 w 908855"/>
              <a:gd name="connsiteY1" fmla="*/ 113210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0" fmla="*/ 908843 w 908855"/>
              <a:gd name="connsiteY0" fmla="*/ 744439 h 1277058"/>
              <a:gd name="connsiteX1" fmla="*/ 2832 w 908855"/>
              <a:gd name="connsiteY1" fmla="*/ 115258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5" fmla="*/ 650905 w 908855"/>
              <a:gd name="connsiteY5" fmla="*/ 1190980 h 1277058"/>
              <a:gd name="connsiteX6" fmla="*/ 650905 w 908855"/>
              <a:gd name="connsiteY6" fmla="*/ 1277058 h 1277058"/>
              <a:gd name="connsiteX7" fmla="*/ 220220 w 908855"/>
              <a:gd name="connsiteY7" fmla="*/ 1230644 h 1277058"/>
              <a:gd name="connsiteX8" fmla="*/ 650905 w 908855"/>
              <a:gd name="connsiteY8" fmla="*/ 932747 h 1277058"/>
              <a:gd name="connsiteX9" fmla="*/ 650905 w 908855"/>
              <a:gd name="connsiteY9" fmla="*/ 1018824 h 1277058"/>
              <a:gd name="connsiteX10" fmla="*/ 901008 w 908855"/>
              <a:gd name="connsiteY10" fmla="*/ 658361 h 1277058"/>
              <a:gd name="connsiteX0" fmla="*/ 240135 w 928770"/>
              <a:gd name="connsiteY0" fmla="*/ 1242049 h 1288463"/>
              <a:gd name="connsiteX1" fmla="*/ 670820 w 928770"/>
              <a:gd name="connsiteY1" fmla="*/ 944152 h 1288463"/>
              <a:gd name="connsiteX2" fmla="*/ 670820 w 928770"/>
              <a:gd name="connsiteY2" fmla="*/ 1030229 h 1288463"/>
              <a:gd name="connsiteX3" fmla="*/ 920923 w 928770"/>
              <a:gd name="connsiteY3" fmla="*/ 669766 h 1288463"/>
              <a:gd name="connsiteX4" fmla="*/ 670820 w 928770"/>
              <a:gd name="connsiteY4" fmla="*/ 1202385 h 1288463"/>
              <a:gd name="connsiteX5" fmla="*/ 670820 w 928770"/>
              <a:gd name="connsiteY5" fmla="*/ 1288463 h 1288463"/>
              <a:gd name="connsiteX6" fmla="*/ 240135 w 928770"/>
              <a:gd name="connsiteY6" fmla="*/ 1242049 h 1288463"/>
              <a:gd name="connsiteX0" fmla="*/ 928758 w 928770"/>
              <a:gd name="connsiteY0" fmla="*/ 755844 h 1288463"/>
              <a:gd name="connsiteX1" fmla="*/ 19915 w 928770"/>
              <a:gd name="connsiteY1" fmla="*/ 124615 h 1288463"/>
              <a:gd name="connsiteX2" fmla="*/ 240135 w 928770"/>
              <a:gd name="connsiteY2" fmla="*/ 11405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0" fmla="*/ 928758 w 928770"/>
              <a:gd name="connsiteY0" fmla="*/ 755844 h 1288463"/>
              <a:gd name="connsiteX1" fmla="*/ 22747 w 928770"/>
              <a:gd name="connsiteY1" fmla="*/ 126663 h 1288463"/>
              <a:gd name="connsiteX2" fmla="*/ 0 w 928770"/>
              <a:gd name="connsiteY2" fmla="*/ 0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5" fmla="*/ 670820 w 928770"/>
              <a:gd name="connsiteY5" fmla="*/ 1202385 h 1288463"/>
              <a:gd name="connsiteX6" fmla="*/ 670820 w 928770"/>
              <a:gd name="connsiteY6" fmla="*/ 1288463 h 1288463"/>
              <a:gd name="connsiteX7" fmla="*/ 240135 w 928770"/>
              <a:gd name="connsiteY7" fmla="*/ 1242049 h 1288463"/>
              <a:gd name="connsiteX8" fmla="*/ 670820 w 928770"/>
              <a:gd name="connsiteY8" fmla="*/ 944152 h 1288463"/>
              <a:gd name="connsiteX9" fmla="*/ 670820 w 928770"/>
              <a:gd name="connsiteY9" fmla="*/ 1030229 h 1288463"/>
              <a:gd name="connsiteX10" fmla="*/ 920923 w 928770"/>
              <a:gd name="connsiteY10" fmla="*/ 669766 h 1288463"/>
              <a:gd name="connsiteX0" fmla="*/ 240135 w 928770"/>
              <a:gd name="connsiteY0" fmla="*/ 1248396 h 1294810"/>
              <a:gd name="connsiteX1" fmla="*/ 670820 w 928770"/>
              <a:gd name="connsiteY1" fmla="*/ 950499 h 1294810"/>
              <a:gd name="connsiteX2" fmla="*/ 670820 w 928770"/>
              <a:gd name="connsiteY2" fmla="*/ 1036576 h 1294810"/>
              <a:gd name="connsiteX3" fmla="*/ 920923 w 928770"/>
              <a:gd name="connsiteY3" fmla="*/ 676113 h 1294810"/>
              <a:gd name="connsiteX4" fmla="*/ 670820 w 928770"/>
              <a:gd name="connsiteY4" fmla="*/ 1208732 h 1294810"/>
              <a:gd name="connsiteX5" fmla="*/ 670820 w 928770"/>
              <a:gd name="connsiteY5" fmla="*/ 1294810 h 1294810"/>
              <a:gd name="connsiteX6" fmla="*/ 240135 w 928770"/>
              <a:gd name="connsiteY6" fmla="*/ 1248396 h 1294810"/>
              <a:gd name="connsiteX0" fmla="*/ 928758 w 928770"/>
              <a:gd name="connsiteY0" fmla="*/ 762191 h 1294810"/>
              <a:gd name="connsiteX1" fmla="*/ 19915 w 928770"/>
              <a:gd name="connsiteY1" fmla="*/ 130962 h 1294810"/>
              <a:gd name="connsiteX2" fmla="*/ 2200 w 928770"/>
              <a:gd name="connsiteY2" fmla="*/ 0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0" fmla="*/ 928758 w 928770"/>
              <a:gd name="connsiteY0" fmla="*/ 762191 h 1294810"/>
              <a:gd name="connsiteX1" fmla="*/ 22747 w 928770"/>
              <a:gd name="connsiteY1" fmla="*/ 133010 h 1294810"/>
              <a:gd name="connsiteX2" fmla="*/ 0 w 928770"/>
              <a:gd name="connsiteY2" fmla="*/ 6347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5" fmla="*/ 670820 w 928770"/>
              <a:gd name="connsiteY5" fmla="*/ 1208732 h 1294810"/>
              <a:gd name="connsiteX6" fmla="*/ 670820 w 928770"/>
              <a:gd name="connsiteY6" fmla="*/ 1294810 h 1294810"/>
              <a:gd name="connsiteX7" fmla="*/ 240135 w 928770"/>
              <a:gd name="connsiteY7" fmla="*/ 1248396 h 1294810"/>
              <a:gd name="connsiteX8" fmla="*/ 670820 w 928770"/>
              <a:gd name="connsiteY8" fmla="*/ 950499 h 1294810"/>
              <a:gd name="connsiteX9" fmla="*/ 670820 w 928770"/>
              <a:gd name="connsiteY9" fmla="*/ 1036576 h 1294810"/>
              <a:gd name="connsiteX10" fmla="*/ 920923 w 928770"/>
              <a:gd name="connsiteY10" fmla="*/ 676113 h 1294810"/>
              <a:gd name="connsiteX0" fmla="*/ 237935 w 926570"/>
              <a:gd name="connsiteY0" fmla="*/ 1248396 h 1294810"/>
              <a:gd name="connsiteX1" fmla="*/ 668620 w 926570"/>
              <a:gd name="connsiteY1" fmla="*/ 950499 h 1294810"/>
              <a:gd name="connsiteX2" fmla="*/ 668620 w 926570"/>
              <a:gd name="connsiteY2" fmla="*/ 1036576 h 1294810"/>
              <a:gd name="connsiteX3" fmla="*/ 918723 w 926570"/>
              <a:gd name="connsiteY3" fmla="*/ 676113 h 1294810"/>
              <a:gd name="connsiteX4" fmla="*/ 668620 w 926570"/>
              <a:gd name="connsiteY4" fmla="*/ 1208732 h 1294810"/>
              <a:gd name="connsiteX5" fmla="*/ 668620 w 926570"/>
              <a:gd name="connsiteY5" fmla="*/ 1294810 h 1294810"/>
              <a:gd name="connsiteX6" fmla="*/ 237935 w 926570"/>
              <a:gd name="connsiteY6" fmla="*/ 1248396 h 1294810"/>
              <a:gd name="connsiteX0" fmla="*/ 926558 w 926570"/>
              <a:gd name="connsiteY0" fmla="*/ 762191 h 1294810"/>
              <a:gd name="connsiteX1" fmla="*/ 17715 w 926570"/>
              <a:gd name="connsiteY1" fmla="*/ 130962 h 1294810"/>
              <a:gd name="connsiteX2" fmla="*/ 0 w 926570"/>
              <a:gd name="connsiteY2" fmla="*/ 0 h 1294810"/>
              <a:gd name="connsiteX3" fmla="*/ 926558 w 926570"/>
              <a:gd name="connsiteY3" fmla="*/ 590035 h 1294810"/>
              <a:gd name="connsiteX4" fmla="*/ 926558 w 926570"/>
              <a:gd name="connsiteY4" fmla="*/ 762191 h 1294810"/>
              <a:gd name="connsiteX0" fmla="*/ 926558 w 926570"/>
              <a:gd name="connsiteY0" fmla="*/ 762191 h 1294810"/>
              <a:gd name="connsiteX1" fmla="*/ 20547 w 926570"/>
              <a:gd name="connsiteY1" fmla="*/ 133010 h 1294810"/>
              <a:gd name="connsiteX2" fmla="*/ 385364 w 926570"/>
              <a:gd name="connsiteY2" fmla="*/ 28050 h 1294810"/>
              <a:gd name="connsiteX3" fmla="*/ 926558 w 926570"/>
              <a:gd name="connsiteY3" fmla="*/ 590035 h 1294810"/>
              <a:gd name="connsiteX4" fmla="*/ 926558 w 926570"/>
              <a:gd name="connsiteY4" fmla="*/ 762191 h 1294810"/>
              <a:gd name="connsiteX5" fmla="*/ 668620 w 926570"/>
              <a:gd name="connsiteY5" fmla="*/ 1208732 h 1294810"/>
              <a:gd name="connsiteX6" fmla="*/ 668620 w 926570"/>
              <a:gd name="connsiteY6" fmla="*/ 1294810 h 1294810"/>
              <a:gd name="connsiteX7" fmla="*/ 237935 w 926570"/>
              <a:gd name="connsiteY7" fmla="*/ 1248396 h 1294810"/>
              <a:gd name="connsiteX8" fmla="*/ 668620 w 926570"/>
              <a:gd name="connsiteY8" fmla="*/ 950499 h 1294810"/>
              <a:gd name="connsiteX9" fmla="*/ 668620 w 926570"/>
              <a:gd name="connsiteY9" fmla="*/ 1036576 h 1294810"/>
              <a:gd name="connsiteX10" fmla="*/ 918723 w 926570"/>
              <a:gd name="connsiteY10" fmla="*/ 676113 h 1294810"/>
              <a:gd name="connsiteX0" fmla="*/ 220220 w 908855"/>
              <a:gd name="connsiteY0" fmla="*/ 1222981 h 1269395"/>
              <a:gd name="connsiteX1" fmla="*/ 650905 w 908855"/>
              <a:gd name="connsiteY1" fmla="*/ 925084 h 1269395"/>
              <a:gd name="connsiteX2" fmla="*/ 650905 w 908855"/>
              <a:gd name="connsiteY2" fmla="*/ 1011161 h 1269395"/>
              <a:gd name="connsiteX3" fmla="*/ 901008 w 908855"/>
              <a:gd name="connsiteY3" fmla="*/ 650698 h 1269395"/>
              <a:gd name="connsiteX4" fmla="*/ 650905 w 908855"/>
              <a:gd name="connsiteY4" fmla="*/ 1183317 h 1269395"/>
              <a:gd name="connsiteX5" fmla="*/ 650905 w 908855"/>
              <a:gd name="connsiteY5" fmla="*/ 1269395 h 1269395"/>
              <a:gd name="connsiteX6" fmla="*/ 220220 w 908855"/>
              <a:gd name="connsiteY6" fmla="*/ 1222981 h 1269395"/>
              <a:gd name="connsiteX0" fmla="*/ 908843 w 908855"/>
              <a:gd name="connsiteY0" fmla="*/ 736776 h 1269395"/>
              <a:gd name="connsiteX1" fmla="*/ 0 w 908855"/>
              <a:gd name="connsiteY1" fmla="*/ 105547 h 1269395"/>
              <a:gd name="connsiteX2" fmla="*/ 367823 w 908855"/>
              <a:gd name="connsiteY2" fmla="*/ 0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0" fmla="*/ 908843 w 908855"/>
              <a:gd name="connsiteY0" fmla="*/ 736776 h 1269395"/>
              <a:gd name="connsiteX1" fmla="*/ 2832 w 908855"/>
              <a:gd name="connsiteY1" fmla="*/ 107595 h 1269395"/>
              <a:gd name="connsiteX2" fmla="*/ 367649 w 908855"/>
              <a:gd name="connsiteY2" fmla="*/ 2635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5" fmla="*/ 650905 w 908855"/>
              <a:gd name="connsiteY5" fmla="*/ 1183317 h 1269395"/>
              <a:gd name="connsiteX6" fmla="*/ 650905 w 908855"/>
              <a:gd name="connsiteY6" fmla="*/ 1269395 h 1269395"/>
              <a:gd name="connsiteX7" fmla="*/ 220220 w 908855"/>
              <a:gd name="connsiteY7" fmla="*/ 1222981 h 1269395"/>
              <a:gd name="connsiteX8" fmla="*/ 650905 w 908855"/>
              <a:gd name="connsiteY8" fmla="*/ 925084 h 1269395"/>
              <a:gd name="connsiteX9" fmla="*/ 650905 w 908855"/>
              <a:gd name="connsiteY9" fmla="*/ 1011161 h 1269395"/>
              <a:gd name="connsiteX10" fmla="*/ 901008 w 908855"/>
              <a:gd name="connsiteY10" fmla="*/ 650698 h 1269395"/>
              <a:gd name="connsiteX0" fmla="*/ 220220 w 908855"/>
              <a:gd name="connsiteY0" fmla="*/ 1222981 h 1269395"/>
              <a:gd name="connsiteX1" fmla="*/ 650905 w 908855"/>
              <a:gd name="connsiteY1" fmla="*/ 925084 h 1269395"/>
              <a:gd name="connsiteX2" fmla="*/ 650905 w 908855"/>
              <a:gd name="connsiteY2" fmla="*/ 1011161 h 1269395"/>
              <a:gd name="connsiteX3" fmla="*/ 901008 w 908855"/>
              <a:gd name="connsiteY3" fmla="*/ 650698 h 1269395"/>
              <a:gd name="connsiteX4" fmla="*/ 650905 w 908855"/>
              <a:gd name="connsiteY4" fmla="*/ 1183317 h 1269395"/>
              <a:gd name="connsiteX5" fmla="*/ 650905 w 908855"/>
              <a:gd name="connsiteY5" fmla="*/ 1269395 h 1269395"/>
              <a:gd name="connsiteX6" fmla="*/ 220220 w 908855"/>
              <a:gd name="connsiteY6" fmla="*/ 1222981 h 1269395"/>
              <a:gd name="connsiteX0" fmla="*/ 908843 w 908855"/>
              <a:gd name="connsiteY0" fmla="*/ 736776 h 1269395"/>
              <a:gd name="connsiteX1" fmla="*/ 0 w 908855"/>
              <a:gd name="connsiteY1" fmla="*/ 105547 h 1269395"/>
              <a:gd name="connsiteX2" fmla="*/ 367823 w 908855"/>
              <a:gd name="connsiteY2" fmla="*/ 0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0" fmla="*/ 908843 w 908855"/>
              <a:gd name="connsiteY0" fmla="*/ 736776 h 1269395"/>
              <a:gd name="connsiteX1" fmla="*/ 213566 w 908855"/>
              <a:gd name="connsiteY1" fmla="*/ 138874 h 1269395"/>
              <a:gd name="connsiteX2" fmla="*/ 367649 w 908855"/>
              <a:gd name="connsiteY2" fmla="*/ 2635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5" fmla="*/ 650905 w 908855"/>
              <a:gd name="connsiteY5" fmla="*/ 1183317 h 1269395"/>
              <a:gd name="connsiteX6" fmla="*/ 650905 w 908855"/>
              <a:gd name="connsiteY6" fmla="*/ 1269395 h 1269395"/>
              <a:gd name="connsiteX7" fmla="*/ 220220 w 908855"/>
              <a:gd name="connsiteY7" fmla="*/ 1222981 h 1269395"/>
              <a:gd name="connsiteX8" fmla="*/ 650905 w 908855"/>
              <a:gd name="connsiteY8" fmla="*/ 925084 h 1269395"/>
              <a:gd name="connsiteX9" fmla="*/ 650905 w 908855"/>
              <a:gd name="connsiteY9" fmla="*/ 1011161 h 1269395"/>
              <a:gd name="connsiteX10" fmla="*/ 901008 w 908855"/>
              <a:gd name="connsiteY10" fmla="*/ 650698 h 1269395"/>
              <a:gd name="connsiteX0" fmla="*/ 8353 w 696988"/>
              <a:gd name="connsiteY0" fmla="*/ 1222981 h 1269395"/>
              <a:gd name="connsiteX1" fmla="*/ 439038 w 696988"/>
              <a:gd name="connsiteY1" fmla="*/ 925084 h 1269395"/>
              <a:gd name="connsiteX2" fmla="*/ 439038 w 696988"/>
              <a:gd name="connsiteY2" fmla="*/ 1011161 h 1269395"/>
              <a:gd name="connsiteX3" fmla="*/ 689141 w 696988"/>
              <a:gd name="connsiteY3" fmla="*/ 650698 h 1269395"/>
              <a:gd name="connsiteX4" fmla="*/ 439038 w 696988"/>
              <a:gd name="connsiteY4" fmla="*/ 1183317 h 1269395"/>
              <a:gd name="connsiteX5" fmla="*/ 439038 w 696988"/>
              <a:gd name="connsiteY5" fmla="*/ 1269395 h 1269395"/>
              <a:gd name="connsiteX6" fmla="*/ 8353 w 696988"/>
              <a:gd name="connsiteY6" fmla="*/ 1222981 h 1269395"/>
              <a:gd name="connsiteX0" fmla="*/ 696976 w 696988"/>
              <a:gd name="connsiteY0" fmla="*/ 736776 h 1269395"/>
              <a:gd name="connsiteX1" fmla="*/ 0 w 696988"/>
              <a:gd name="connsiteY1" fmla="*/ 133964 h 1269395"/>
              <a:gd name="connsiteX2" fmla="*/ 155956 w 696988"/>
              <a:gd name="connsiteY2" fmla="*/ 0 h 1269395"/>
              <a:gd name="connsiteX3" fmla="*/ 696976 w 696988"/>
              <a:gd name="connsiteY3" fmla="*/ 564620 h 1269395"/>
              <a:gd name="connsiteX4" fmla="*/ 696976 w 696988"/>
              <a:gd name="connsiteY4" fmla="*/ 736776 h 1269395"/>
              <a:gd name="connsiteX0" fmla="*/ 696976 w 696988"/>
              <a:gd name="connsiteY0" fmla="*/ 736776 h 1269395"/>
              <a:gd name="connsiteX1" fmla="*/ 1699 w 696988"/>
              <a:gd name="connsiteY1" fmla="*/ 138874 h 1269395"/>
              <a:gd name="connsiteX2" fmla="*/ 155782 w 696988"/>
              <a:gd name="connsiteY2" fmla="*/ 2635 h 1269395"/>
              <a:gd name="connsiteX3" fmla="*/ 696976 w 696988"/>
              <a:gd name="connsiteY3" fmla="*/ 564620 h 1269395"/>
              <a:gd name="connsiteX4" fmla="*/ 696976 w 696988"/>
              <a:gd name="connsiteY4" fmla="*/ 736776 h 1269395"/>
              <a:gd name="connsiteX5" fmla="*/ 439038 w 696988"/>
              <a:gd name="connsiteY5" fmla="*/ 1183317 h 1269395"/>
              <a:gd name="connsiteX6" fmla="*/ 439038 w 696988"/>
              <a:gd name="connsiteY6" fmla="*/ 1269395 h 1269395"/>
              <a:gd name="connsiteX7" fmla="*/ 8353 w 696988"/>
              <a:gd name="connsiteY7" fmla="*/ 1222981 h 1269395"/>
              <a:gd name="connsiteX8" fmla="*/ 439038 w 696988"/>
              <a:gd name="connsiteY8" fmla="*/ 925084 h 1269395"/>
              <a:gd name="connsiteX9" fmla="*/ 439038 w 696988"/>
              <a:gd name="connsiteY9" fmla="*/ 1011161 h 1269395"/>
              <a:gd name="connsiteX10" fmla="*/ 689141 w 696988"/>
              <a:gd name="connsiteY10" fmla="*/ 650698 h 1269395"/>
              <a:gd name="connsiteX0" fmla="*/ 8353 w 696988"/>
              <a:gd name="connsiteY0" fmla="*/ 1263647 h 1310061"/>
              <a:gd name="connsiteX1" fmla="*/ 439038 w 696988"/>
              <a:gd name="connsiteY1" fmla="*/ 965750 h 1310061"/>
              <a:gd name="connsiteX2" fmla="*/ 439038 w 696988"/>
              <a:gd name="connsiteY2" fmla="*/ 1051827 h 1310061"/>
              <a:gd name="connsiteX3" fmla="*/ 689141 w 696988"/>
              <a:gd name="connsiteY3" fmla="*/ 691364 h 1310061"/>
              <a:gd name="connsiteX4" fmla="*/ 439038 w 696988"/>
              <a:gd name="connsiteY4" fmla="*/ 1223983 h 1310061"/>
              <a:gd name="connsiteX5" fmla="*/ 439038 w 696988"/>
              <a:gd name="connsiteY5" fmla="*/ 1310061 h 1310061"/>
              <a:gd name="connsiteX6" fmla="*/ 8353 w 696988"/>
              <a:gd name="connsiteY6" fmla="*/ 1263647 h 1310061"/>
              <a:gd name="connsiteX0" fmla="*/ 696976 w 696988"/>
              <a:gd name="connsiteY0" fmla="*/ 777442 h 1310061"/>
              <a:gd name="connsiteX1" fmla="*/ 0 w 696988"/>
              <a:gd name="connsiteY1" fmla="*/ 174630 h 1310061"/>
              <a:gd name="connsiteX2" fmla="*/ 155956 w 696988"/>
              <a:gd name="connsiteY2" fmla="*/ 40666 h 1310061"/>
              <a:gd name="connsiteX3" fmla="*/ 696976 w 696988"/>
              <a:gd name="connsiteY3" fmla="*/ 605286 h 1310061"/>
              <a:gd name="connsiteX4" fmla="*/ 696976 w 696988"/>
              <a:gd name="connsiteY4" fmla="*/ 777442 h 1310061"/>
              <a:gd name="connsiteX0" fmla="*/ 696976 w 696988"/>
              <a:gd name="connsiteY0" fmla="*/ 777442 h 1310061"/>
              <a:gd name="connsiteX1" fmla="*/ 1699 w 696988"/>
              <a:gd name="connsiteY1" fmla="*/ 179540 h 1310061"/>
              <a:gd name="connsiteX2" fmla="*/ 106418 w 696988"/>
              <a:gd name="connsiteY2" fmla="*/ 0 h 1310061"/>
              <a:gd name="connsiteX3" fmla="*/ 696976 w 696988"/>
              <a:gd name="connsiteY3" fmla="*/ 605286 h 1310061"/>
              <a:gd name="connsiteX4" fmla="*/ 696976 w 696988"/>
              <a:gd name="connsiteY4" fmla="*/ 777442 h 1310061"/>
              <a:gd name="connsiteX5" fmla="*/ 439038 w 696988"/>
              <a:gd name="connsiteY5" fmla="*/ 1223983 h 1310061"/>
              <a:gd name="connsiteX6" fmla="*/ 439038 w 696988"/>
              <a:gd name="connsiteY6" fmla="*/ 1310061 h 1310061"/>
              <a:gd name="connsiteX7" fmla="*/ 8353 w 696988"/>
              <a:gd name="connsiteY7" fmla="*/ 1263647 h 1310061"/>
              <a:gd name="connsiteX8" fmla="*/ 439038 w 696988"/>
              <a:gd name="connsiteY8" fmla="*/ 965750 h 1310061"/>
              <a:gd name="connsiteX9" fmla="*/ 439038 w 696988"/>
              <a:gd name="connsiteY9" fmla="*/ 1051827 h 1310061"/>
              <a:gd name="connsiteX10" fmla="*/ 689141 w 696988"/>
              <a:gd name="connsiteY10" fmla="*/ 691364 h 1310061"/>
              <a:gd name="connsiteX0" fmla="*/ 8353 w 696988"/>
              <a:gd name="connsiteY0" fmla="*/ 1263647 h 1310061"/>
              <a:gd name="connsiteX1" fmla="*/ 439038 w 696988"/>
              <a:gd name="connsiteY1" fmla="*/ 965750 h 1310061"/>
              <a:gd name="connsiteX2" fmla="*/ 439038 w 696988"/>
              <a:gd name="connsiteY2" fmla="*/ 1051827 h 1310061"/>
              <a:gd name="connsiteX3" fmla="*/ 689141 w 696988"/>
              <a:gd name="connsiteY3" fmla="*/ 691364 h 1310061"/>
              <a:gd name="connsiteX4" fmla="*/ 439038 w 696988"/>
              <a:gd name="connsiteY4" fmla="*/ 1223983 h 1310061"/>
              <a:gd name="connsiteX5" fmla="*/ 439038 w 696988"/>
              <a:gd name="connsiteY5" fmla="*/ 1310061 h 1310061"/>
              <a:gd name="connsiteX6" fmla="*/ 8353 w 696988"/>
              <a:gd name="connsiteY6" fmla="*/ 1263647 h 1310061"/>
              <a:gd name="connsiteX0" fmla="*/ 696976 w 696988"/>
              <a:gd name="connsiteY0" fmla="*/ 777442 h 1310061"/>
              <a:gd name="connsiteX1" fmla="*/ 0 w 696988"/>
              <a:gd name="connsiteY1" fmla="*/ 174630 h 1310061"/>
              <a:gd name="connsiteX2" fmla="*/ 116677 w 696988"/>
              <a:gd name="connsiteY2" fmla="*/ 1010 h 1310061"/>
              <a:gd name="connsiteX3" fmla="*/ 696976 w 696988"/>
              <a:gd name="connsiteY3" fmla="*/ 605286 h 1310061"/>
              <a:gd name="connsiteX4" fmla="*/ 696976 w 696988"/>
              <a:gd name="connsiteY4" fmla="*/ 777442 h 1310061"/>
              <a:gd name="connsiteX0" fmla="*/ 696976 w 696988"/>
              <a:gd name="connsiteY0" fmla="*/ 777442 h 1310061"/>
              <a:gd name="connsiteX1" fmla="*/ 1699 w 696988"/>
              <a:gd name="connsiteY1" fmla="*/ 179540 h 1310061"/>
              <a:gd name="connsiteX2" fmla="*/ 106418 w 696988"/>
              <a:gd name="connsiteY2" fmla="*/ 0 h 1310061"/>
              <a:gd name="connsiteX3" fmla="*/ 696976 w 696988"/>
              <a:gd name="connsiteY3" fmla="*/ 605286 h 1310061"/>
              <a:gd name="connsiteX4" fmla="*/ 696976 w 696988"/>
              <a:gd name="connsiteY4" fmla="*/ 777442 h 1310061"/>
              <a:gd name="connsiteX5" fmla="*/ 439038 w 696988"/>
              <a:gd name="connsiteY5" fmla="*/ 1223983 h 1310061"/>
              <a:gd name="connsiteX6" fmla="*/ 439038 w 696988"/>
              <a:gd name="connsiteY6" fmla="*/ 1310061 h 1310061"/>
              <a:gd name="connsiteX7" fmla="*/ 8353 w 696988"/>
              <a:gd name="connsiteY7" fmla="*/ 1263647 h 1310061"/>
              <a:gd name="connsiteX8" fmla="*/ 439038 w 696988"/>
              <a:gd name="connsiteY8" fmla="*/ 965750 h 1310061"/>
              <a:gd name="connsiteX9" fmla="*/ 439038 w 696988"/>
              <a:gd name="connsiteY9" fmla="*/ 1051827 h 1310061"/>
              <a:gd name="connsiteX10" fmla="*/ 689141 w 696988"/>
              <a:gd name="connsiteY10" fmla="*/ 691364 h 131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6988" h="1310061" stroke="0" extrusionOk="0">
                <a:moveTo>
                  <a:pt x="8353" y="1263647"/>
                </a:moveTo>
                <a:lnTo>
                  <a:pt x="439038" y="965750"/>
                </a:lnTo>
                <a:lnTo>
                  <a:pt x="439038" y="1051827"/>
                </a:lnTo>
                <a:cubicBezTo>
                  <a:pt x="573875" y="962008"/>
                  <a:pt x="663149" y="833341"/>
                  <a:pt x="689141" y="691364"/>
                </a:cubicBezTo>
                <a:cubicBezTo>
                  <a:pt x="726105" y="893273"/>
                  <a:pt x="630792" y="1096250"/>
                  <a:pt x="439038" y="1223983"/>
                </a:cubicBezTo>
                <a:lnTo>
                  <a:pt x="439038" y="1310061"/>
                </a:lnTo>
                <a:lnTo>
                  <a:pt x="8353" y="1263647"/>
                </a:lnTo>
                <a:close/>
              </a:path>
              <a:path w="696988" h="1310061" fill="darkenLess" stroke="0" extrusionOk="0">
                <a:moveTo>
                  <a:pt x="696976" y="777442"/>
                </a:moveTo>
                <a:cubicBezTo>
                  <a:pt x="696976" y="461379"/>
                  <a:pt x="380316" y="174630"/>
                  <a:pt x="0" y="174630"/>
                </a:cubicBezTo>
                <a:lnTo>
                  <a:pt x="116677" y="1010"/>
                </a:lnTo>
                <a:cubicBezTo>
                  <a:pt x="496993" y="1010"/>
                  <a:pt x="696976" y="289223"/>
                  <a:pt x="696976" y="605286"/>
                </a:cubicBezTo>
                <a:lnTo>
                  <a:pt x="696976" y="777442"/>
                </a:lnTo>
                <a:close/>
              </a:path>
              <a:path w="696988" h="1310061" fill="none" extrusionOk="0">
                <a:moveTo>
                  <a:pt x="696976" y="777442"/>
                </a:moveTo>
                <a:cubicBezTo>
                  <a:pt x="696976" y="461379"/>
                  <a:pt x="382015" y="179540"/>
                  <a:pt x="1699" y="179540"/>
                </a:cubicBezTo>
                <a:cubicBezTo>
                  <a:pt x="1699" y="122155"/>
                  <a:pt x="106418" y="57385"/>
                  <a:pt x="106418" y="0"/>
                </a:cubicBezTo>
                <a:cubicBezTo>
                  <a:pt x="486734" y="0"/>
                  <a:pt x="696976" y="289223"/>
                  <a:pt x="696976" y="605286"/>
                </a:cubicBezTo>
                <a:lnTo>
                  <a:pt x="696976" y="777442"/>
                </a:lnTo>
                <a:cubicBezTo>
                  <a:pt x="696976" y="951103"/>
                  <a:pt x="602090" y="1115370"/>
                  <a:pt x="439038" y="1223983"/>
                </a:cubicBezTo>
                <a:lnTo>
                  <a:pt x="439038" y="1310061"/>
                </a:lnTo>
                <a:lnTo>
                  <a:pt x="8353" y="1263647"/>
                </a:lnTo>
                <a:lnTo>
                  <a:pt x="439038" y="965750"/>
                </a:lnTo>
                <a:lnTo>
                  <a:pt x="439038" y="1051827"/>
                </a:lnTo>
                <a:cubicBezTo>
                  <a:pt x="573875" y="962008"/>
                  <a:pt x="663149" y="833341"/>
                  <a:pt x="689141" y="691364"/>
                </a:cubicBezTo>
              </a:path>
            </a:pathLst>
          </a:cu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8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7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Passage en 2D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477B3B4-7ACC-4F74-ABBD-656AC58B9832}"/>
                  </a:ext>
                </a:extLst>
              </p:cNvPr>
              <p:cNvSpPr txBox="1"/>
              <p:nvPr/>
            </p:nvSpPr>
            <p:spPr>
              <a:xfrm>
                <a:off x="538480" y="2975720"/>
                <a:ext cx="2117183" cy="1839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l-G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e>
                            </m:mr>
                            <m:mr>
                              <m:e>
                                <m:r>
                                  <a:rPr lang="el-G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e>
                                    <m: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fr-FR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3477B3B4-7ACC-4F74-ABBD-656AC58B9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480" y="2975720"/>
                <a:ext cx="2117183" cy="183947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C7B7DB1-CED5-4321-9904-5C088F8D6450}"/>
                  </a:ext>
                </a:extLst>
              </p:cNvPr>
              <p:cNvSpPr txBox="1"/>
              <p:nvPr/>
            </p:nvSpPr>
            <p:spPr>
              <a:xfrm>
                <a:off x="3631993" y="4720422"/>
                <a:ext cx="3750514" cy="18394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fr-F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l-G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l-G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sSup>
                                  <m:sSupPr>
                                    <m:ctrl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p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fr-F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fr-F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3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e>
                                    <m: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fr-FR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C7B7DB1-CED5-4321-9904-5C088F8D6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1993" y="4720422"/>
                <a:ext cx="3750514" cy="18394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8B85B9D-B6F7-49D4-858F-690D302B9879}"/>
                  </a:ext>
                </a:extLst>
              </p:cNvPr>
              <p:cNvSpPr txBox="1"/>
              <p:nvPr/>
            </p:nvSpPr>
            <p:spPr>
              <a:xfrm>
                <a:off x="8192369" y="4031809"/>
                <a:ext cx="3763466" cy="1871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fr-F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fr-F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fr-FR" sz="3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ctrlPr>
                            <a:rPr lang="fr-FR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fr-FR" sz="3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l-G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  <m:mr>
                              <m:e>
                                <m:r>
                                  <a:rPr lang="el-G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  <m:r>
                                  <a:rPr lang="fr-FR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𝑣𝑢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sSup>
                                      <m:sSupPr>
                                        <m:ctrlPr>
                                          <a:rPr lang="el-GR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sz="32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p>
                                        <m:r>
                                          <a:rPr lang="fr-FR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e>
                                    <m:r>
                                      <a:rPr lang="el-G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𝜌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fr-FR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eqArr>
                              </m:e>
                            </m:mr>
                          </m:m>
                          <m:r>
                            <m:rPr>
                              <m:nor/>
                            </m:rPr>
                            <a:rPr lang="fr-FR" sz="3200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fr-FR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A8B85B9D-B6F7-49D4-858F-690D302B9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369" y="4031809"/>
                <a:ext cx="3763466" cy="18716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Connecteur : en arc 15">
            <a:extLst>
              <a:ext uri="{FF2B5EF4-FFF2-40B4-BE49-F238E27FC236}">
                <a16:creationId xmlns:a16="http://schemas.microsoft.com/office/drawing/2014/main" id="{5D334F75-A838-4ECE-AA6F-33B6B0F622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6405" y="2264347"/>
            <a:ext cx="1649633" cy="1631111"/>
          </a:xfrm>
          <a:prstGeom prst="curvedConnector3">
            <a:avLst/>
          </a:prstGeom>
          <a:ln w="38100">
            <a:solidFill>
              <a:srgbClr val="00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rc 16">
            <a:extLst>
              <a:ext uri="{FF2B5EF4-FFF2-40B4-BE49-F238E27FC236}">
                <a16:creationId xmlns:a16="http://schemas.microsoft.com/office/drawing/2014/main" id="{BDC9414F-7EE7-4FC8-845D-A842105360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8417" y="2643650"/>
            <a:ext cx="1280589" cy="1001484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rc 19">
            <a:extLst>
              <a:ext uri="{FF2B5EF4-FFF2-40B4-BE49-F238E27FC236}">
                <a16:creationId xmlns:a16="http://schemas.microsoft.com/office/drawing/2014/main" id="{76DF1F73-062F-4631-97E2-027316561D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18331" y="2969041"/>
            <a:ext cx="1890985" cy="806938"/>
          </a:xfrm>
          <a:prstGeom prst="curvedConnector3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86FF4C2-8A7F-4DE0-8C80-218F4AF5EFE2}"/>
              </a:ext>
            </a:extLst>
          </p:cNvPr>
          <p:cNvSpPr/>
          <p:nvPr/>
        </p:nvSpPr>
        <p:spPr>
          <a:xfrm>
            <a:off x="3571826" y="4557752"/>
            <a:ext cx="3977054" cy="21443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F25162-0D32-4AF7-A710-61707AABF0AC}"/>
              </a:ext>
            </a:extLst>
          </p:cNvPr>
          <p:cNvSpPr/>
          <p:nvPr/>
        </p:nvSpPr>
        <p:spPr>
          <a:xfrm>
            <a:off x="7939453" y="3895459"/>
            <a:ext cx="3977054" cy="214436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BAD016-B1F6-4AFD-B502-B606F68428E2}"/>
              </a:ext>
            </a:extLst>
          </p:cNvPr>
          <p:cNvSpPr/>
          <p:nvPr/>
        </p:nvSpPr>
        <p:spPr>
          <a:xfrm>
            <a:off x="319020" y="2819299"/>
            <a:ext cx="2461011" cy="2144366"/>
          </a:xfrm>
          <a:prstGeom prst="rect">
            <a:avLst/>
          </a:prstGeom>
          <a:noFill/>
          <a:ln w="38100"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4B0A9E2-02B4-4F4F-8A72-BD6ACD776C52}"/>
                  </a:ext>
                </a:extLst>
              </p:cNvPr>
              <p:cNvSpPr txBox="1"/>
              <p:nvPr/>
            </p:nvSpPr>
            <p:spPr>
              <a:xfrm>
                <a:off x="4107473" y="1395328"/>
                <a:ext cx="3977054" cy="869020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r-FR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F4B0A9E2-02B4-4F4F-8A72-BD6ACD776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473" y="1395328"/>
                <a:ext cx="3977054" cy="8690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8310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8CBD97F8-8A27-4097-93AF-53AF42EDE25D}"/>
              </a:ext>
            </a:extLst>
          </p:cNvPr>
          <p:cNvSpPr/>
          <p:nvPr/>
        </p:nvSpPr>
        <p:spPr>
          <a:xfrm rot="20396893">
            <a:off x="7563944" y="3647227"/>
            <a:ext cx="1038225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8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Code en grille: Approche Eulérienne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041BFDBA-A470-48DE-9AF5-70954806AC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4719356"/>
              </p:ext>
            </p:extLst>
          </p:nvPr>
        </p:nvGraphicFramePr>
        <p:xfrm>
          <a:off x="792480" y="2654423"/>
          <a:ext cx="3433290" cy="3391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6658">
                  <a:extLst>
                    <a:ext uri="{9D8B030D-6E8A-4147-A177-3AD203B41FA5}">
                      <a16:colId xmlns:a16="http://schemas.microsoft.com/office/drawing/2014/main" val="3285411687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1258618008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4212030907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2012872606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3647307088"/>
                    </a:ext>
                  </a:extLst>
                </a:gridCol>
              </a:tblGrid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82460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(i,j-1)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855241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(i-1,j)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</a:t>
                      </a:r>
                      <a:r>
                        <a:rPr lang="fr-FR" sz="1200" b="1" i="0" u="none" dirty="0" err="1">
                          <a:solidFill>
                            <a:srgbClr val="00B0F0"/>
                          </a:solidFill>
                        </a:rPr>
                        <a:t>i,j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(i+1,j)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264614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(i,j+1)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411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59334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B37B68D-300E-4EA3-8C9B-F1BC95F94A68}"/>
              </a:ext>
            </a:extLst>
          </p:cNvPr>
          <p:cNvSpPr/>
          <p:nvPr/>
        </p:nvSpPr>
        <p:spPr>
          <a:xfrm>
            <a:off x="5216618" y="1644588"/>
            <a:ext cx="2095130" cy="178441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4AA7611-2D96-4DF3-B60B-5396CB117025}"/>
              </a:ext>
            </a:extLst>
          </p:cNvPr>
          <p:cNvCxnSpPr>
            <a:cxnSpLocks/>
          </p:cNvCxnSpPr>
          <p:nvPr/>
        </p:nvCxnSpPr>
        <p:spPr>
          <a:xfrm flipV="1">
            <a:off x="3222594" y="1644588"/>
            <a:ext cx="1994023" cy="27053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F88CBD5-3161-4ABA-BD1A-C37676D0D0A3}"/>
              </a:ext>
            </a:extLst>
          </p:cNvPr>
          <p:cNvCxnSpPr>
            <a:cxnSpLocks/>
          </p:cNvCxnSpPr>
          <p:nvPr/>
        </p:nvCxnSpPr>
        <p:spPr>
          <a:xfrm flipV="1">
            <a:off x="3222594" y="3428999"/>
            <a:ext cx="4089154" cy="9209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2090B1CA-1CC9-484F-BA36-2B1D4F06318B}"/>
              </a:ext>
            </a:extLst>
          </p:cNvPr>
          <p:cNvCxnSpPr>
            <a:cxnSpLocks/>
          </p:cNvCxnSpPr>
          <p:nvPr/>
        </p:nvCxnSpPr>
        <p:spPr>
          <a:xfrm flipV="1">
            <a:off x="3222594" y="3428999"/>
            <a:ext cx="1994024" cy="92096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22F8B7F-6181-45B6-99A4-495058D92FD2}"/>
                  </a:ext>
                </a:extLst>
              </p:cNvPr>
              <p:cNvSpPr txBox="1"/>
              <p:nvPr/>
            </p:nvSpPr>
            <p:spPr>
              <a:xfrm>
                <a:off x="5376160" y="1751931"/>
                <a:ext cx="1776045" cy="1569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400" i="1" smtClean="0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m:rPr>
                          <m:nor/>
                        </m:rPr>
                        <a:rPr lang="fr-FR" sz="24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i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+1,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j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fr-FR" sz="2400" i="1" dirty="0" smtClean="0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m:rPr>
                          <m:nor/>
                        </m:rPr>
                        <a:rPr lang="fr-FR" sz="2400" b="1" i="0" dirty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i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+1,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j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)</m:t>
                      </m:r>
                    </m:oMath>
                  </m:oMathPara>
                </a14:m>
                <a:endParaRPr lang="fr-FR" sz="2400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m:rPr>
                          <m:nor/>
                        </m:rPr>
                        <a:rPr lang="fr-FR" sz="2400" b="1" i="0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i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+1,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j</m:t>
                      </m:r>
                      <m:r>
                        <m:rPr>
                          <m:nor/>
                        </m:rPr>
                        <a:rPr lang="fr-FR" sz="2400" b="1" i="0" dirty="0" smtClean="0">
                          <a:solidFill>
                            <a:srgbClr val="00B0F0"/>
                          </a:solidFill>
                        </a:rPr>
                        <m:t>)</m:t>
                      </m:r>
                    </m:oMath>
                  </m:oMathPara>
                </a14:m>
                <a:endParaRPr lang="fr-FR" sz="2400" b="1" i="1" dirty="0">
                  <a:solidFill>
                    <a:srgbClr val="00B0F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solidFill>
                            <a:srgbClr val="00F66F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fr-FR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i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+1,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j</m:t>
                      </m:r>
                      <m:r>
                        <m:rPr>
                          <m:nor/>
                        </m:rPr>
                        <a:rPr lang="fr-FR" sz="2400" b="1" dirty="0" smtClean="0">
                          <a:solidFill>
                            <a:srgbClr val="00B0F0"/>
                          </a:solidFill>
                        </a:rPr>
                        <m:t>)</m:t>
                      </m:r>
                    </m:oMath>
                  </m:oMathPara>
                </a14:m>
                <a:br>
                  <a:rPr lang="fr-FR" sz="2400" i="1" dirty="0">
                    <a:solidFill>
                      <a:srgbClr val="00B0F0"/>
                    </a:solidFill>
                    <a:latin typeface="Cambria Math" panose="02040503050406030204" pitchFamily="18" charset="0"/>
                  </a:rPr>
                </a:br>
                <a:endParaRPr lang="fr-FR" sz="2400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522F8B7F-6181-45B6-99A4-495058D92F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160" y="1751931"/>
                <a:ext cx="1776045" cy="1569725"/>
              </a:xfrm>
              <a:prstGeom prst="rect">
                <a:avLst/>
              </a:prstGeom>
              <a:blipFill>
                <a:blip r:embed="rId2"/>
                <a:stretch>
                  <a:fillRect b="-38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B191C58C-1380-48F9-A055-F837FF3F3EB4}"/>
              </a:ext>
            </a:extLst>
          </p:cNvPr>
          <p:cNvSpPr txBox="1"/>
          <p:nvPr/>
        </p:nvSpPr>
        <p:spPr>
          <a:xfrm>
            <a:off x="8967190" y="1968344"/>
            <a:ext cx="17964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bg1"/>
                </a:solidFill>
              </a:rPr>
              <a:t>Evolution de l’</a:t>
            </a:r>
            <a:r>
              <a:rPr lang="fr-FR" sz="2400" dirty="0">
                <a:solidFill>
                  <a:srgbClr val="00F66F"/>
                </a:solidFill>
              </a:rPr>
              <a:t>état U</a:t>
            </a:r>
            <a:r>
              <a:rPr lang="fr-FR" sz="2400" dirty="0">
                <a:solidFill>
                  <a:srgbClr val="00B050"/>
                </a:solidFill>
              </a:rPr>
              <a:t> </a:t>
            </a:r>
            <a:br>
              <a:rPr lang="fr-FR" sz="2400" dirty="0">
                <a:solidFill>
                  <a:schemeClr val="bg1"/>
                </a:solidFill>
              </a:rPr>
            </a:br>
            <a:r>
              <a:rPr lang="fr-FR" sz="2400" dirty="0">
                <a:solidFill>
                  <a:schemeClr val="bg1"/>
                </a:solidFill>
              </a:rPr>
              <a:t>des cellule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A7FA6F1-16F1-48E9-AE3C-C95574F6B12B}"/>
              </a:ext>
            </a:extLst>
          </p:cNvPr>
          <p:cNvCxnSpPr>
            <a:cxnSpLocks/>
          </p:cNvCxnSpPr>
          <p:nvPr/>
        </p:nvCxnSpPr>
        <p:spPr>
          <a:xfrm>
            <a:off x="7612419" y="2536793"/>
            <a:ext cx="985520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èche : courbe vers la gauche 5">
            <a:extLst>
              <a:ext uri="{FF2B5EF4-FFF2-40B4-BE49-F238E27FC236}">
                <a16:creationId xmlns:a16="http://schemas.microsoft.com/office/drawing/2014/main" id="{22319D57-D632-4624-BF1D-8B783B8AB41F}"/>
              </a:ext>
            </a:extLst>
          </p:cNvPr>
          <p:cNvSpPr/>
          <p:nvPr/>
        </p:nvSpPr>
        <p:spPr>
          <a:xfrm rot="7788109" flipV="1">
            <a:off x="5325165" y="4289127"/>
            <a:ext cx="1269722" cy="2620426"/>
          </a:xfrm>
          <a:custGeom>
            <a:avLst/>
            <a:gdLst>
              <a:gd name="connsiteX0" fmla="*/ 0 w 688623"/>
              <a:gd name="connsiteY0" fmla="*/ 1230644 h 1402800"/>
              <a:gd name="connsiteX1" fmla="*/ 430685 w 688623"/>
              <a:gd name="connsiteY1" fmla="*/ 932747 h 1402800"/>
              <a:gd name="connsiteX2" fmla="*/ 430685 w 688623"/>
              <a:gd name="connsiteY2" fmla="*/ 1018824 h 1402800"/>
              <a:gd name="connsiteX3" fmla="*/ 680788 w 688623"/>
              <a:gd name="connsiteY3" fmla="*/ 658361 h 1402800"/>
              <a:gd name="connsiteX4" fmla="*/ 430685 w 688623"/>
              <a:gd name="connsiteY4" fmla="*/ 1190980 h 1402800"/>
              <a:gd name="connsiteX5" fmla="*/ 430685 w 688623"/>
              <a:gd name="connsiteY5" fmla="*/ 1277058 h 1402800"/>
              <a:gd name="connsiteX6" fmla="*/ 0 w 688623"/>
              <a:gd name="connsiteY6" fmla="*/ 1230644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5" fmla="*/ 430685 w 688623"/>
              <a:gd name="connsiteY5" fmla="*/ 1190980 h 1402800"/>
              <a:gd name="connsiteX6" fmla="*/ 430685 w 688623"/>
              <a:gd name="connsiteY6" fmla="*/ 1277058 h 1402800"/>
              <a:gd name="connsiteX7" fmla="*/ 0 w 688623"/>
              <a:gd name="connsiteY7" fmla="*/ 1230644 h 1402800"/>
              <a:gd name="connsiteX8" fmla="*/ 430685 w 688623"/>
              <a:gd name="connsiteY8" fmla="*/ 932747 h 1402800"/>
              <a:gd name="connsiteX9" fmla="*/ 430685 w 688623"/>
              <a:gd name="connsiteY9" fmla="*/ 1018824 h 1402800"/>
              <a:gd name="connsiteX10" fmla="*/ 680788 w 688623"/>
              <a:gd name="connsiteY10" fmla="*/ 658361 h 1402800"/>
              <a:gd name="connsiteX0" fmla="*/ 217388 w 906023"/>
              <a:gd name="connsiteY0" fmla="*/ 1230644 h 1277058"/>
              <a:gd name="connsiteX1" fmla="*/ 648073 w 906023"/>
              <a:gd name="connsiteY1" fmla="*/ 932747 h 1277058"/>
              <a:gd name="connsiteX2" fmla="*/ 648073 w 906023"/>
              <a:gd name="connsiteY2" fmla="*/ 1018824 h 1277058"/>
              <a:gd name="connsiteX3" fmla="*/ 898176 w 906023"/>
              <a:gd name="connsiteY3" fmla="*/ 658361 h 1277058"/>
              <a:gd name="connsiteX4" fmla="*/ 648073 w 906023"/>
              <a:gd name="connsiteY4" fmla="*/ 1190980 h 1277058"/>
              <a:gd name="connsiteX5" fmla="*/ 648073 w 906023"/>
              <a:gd name="connsiteY5" fmla="*/ 1277058 h 1277058"/>
              <a:gd name="connsiteX6" fmla="*/ 217388 w 906023"/>
              <a:gd name="connsiteY6" fmla="*/ 1230644 h 1277058"/>
              <a:gd name="connsiteX0" fmla="*/ 906011 w 906023"/>
              <a:gd name="connsiteY0" fmla="*/ 744439 h 1277058"/>
              <a:gd name="connsiteX1" fmla="*/ 217388 w 906023"/>
              <a:gd name="connsiteY1" fmla="*/ 172156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0" fmla="*/ 906011 w 906023"/>
              <a:gd name="connsiteY0" fmla="*/ 744439 h 1277058"/>
              <a:gd name="connsiteX1" fmla="*/ 0 w 906023"/>
              <a:gd name="connsiteY1" fmla="*/ 115258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5" fmla="*/ 648073 w 906023"/>
              <a:gd name="connsiteY5" fmla="*/ 1190980 h 1277058"/>
              <a:gd name="connsiteX6" fmla="*/ 648073 w 906023"/>
              <a:gd name="connsiteY6" fmla="*/ 1277058 h 1277058"/>
              <a:gd name="connsiteX7" fmla="*/ 217388 w 906023"/>
              <a:gd name="connsiteY7" fmla="*/ 1230644 h 1277058"/>
              <a:gd name="connsiteX8" fmla="*/ 648073 w 906023"/>
              <a:gd name="connsiteY8" fmla="*/ 932747 h 1277058"/>
              <a:gd name="connsiteX9" fmla="*/ 648073 w 906023"/>
              <a:gd name="connsiteY9" fmla="*/ 1018824 h 1277058"/>
              <a:gd name="connsiteX10" fmla="*/ 898176 w 906023"/>
              <a:gd name="connsiteY10" fmla="*/ 658361 h 1277058"/>
              <a:gd name="connsiteX0" fmla="*/ 220220 w 908855"/>
              <a:gd name="connsiteY0" fmla="*/ 1230644 h 1277058"/>
              <a:gd name="connsiteX1" fmla="*/ 650905 w 908855"/>
              <a:gd name="connsiteY1" fmla="*/ 932747 h 1277058"/>
              <a:gd name="connsiteX2" fmla="*/ 650905 w 908855"/>
              <a:gd name="connsiteY2" fmla="*/ 1018824 h 1277058"/>
              <a:gd name="connsiteX3" fmla="*/ 901008 w 908855"/>
              <a:gd name="connsiteY3" fmla="*/ 658361 h 1277058"/>
              <a:gd name="connsiteX4" fmla="*/ 650905 w 908855"/>
              <a:gd name="connsiteY4" fmla="*/ 1190980 h 1277058"/>
              <a:gd name="connsiteX5" fmla="*/ 650905 w 908855"/>
              <a:gd name="connsiteY5" fmla="*/ 1277058 h 1277058"/>
              <a:gd name="connsiteX6" fmla="*/ 220220 w 908855"/>
              <a:gd name="connsiteY6" fmla="*/ 1230644 h 1277058"/>
              <a:gd name="connsiteX0" fmla="*/ 908843 w 908855"/>
              <a:gd name="connsiteY0" fmla="*/ 744439 h 1277058"/>
              <a:gd name="connsiteX1" fmla="*/ 0 w 908855"/>
              <a:gd name="connsiteY1" fmla="*/ 113210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0" fmla="*/ 908843 w 908855"/>
              <a:gd name="connsiteY0" fmla="*/ 744439 h 1277058"/>
              <a:gd name="connsiteX1" fmla="*/ 2832 w 908855"/>
              <a:gd name="connsiteY1" fmla="*/ 115258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5" fmla="*/ 650905 w 908855"/>
              <a:gd name="connsiteY5" fmla="*/ 1190980 h 1277058"/>
              <a:gd name="connsiteX6" fmla="*/ 650905 w 908855"/>
              <a:gd name="connsiteY6" fmla="*/ 1277058 h 1277058"/>
              <a:gd name="connsiteX7" fmla="*/ 220220 w 908855"/>
              <a:gd name="connsiteY7" fmla="*/ 1230644 h 1277058"/>
              <a:gd name="connsiteX8" fmla="*/ 650905 w 908855"/>
              <a:gd name="connsiteY8" fmla="*/ 932747 h 1277058"/>
              <a:gd name="connsiteX9" fmla="*/ 650905 w 908855"/>
              <a:gd name="connsiteY9" fmla="*/ 1018824 h 1277058"/>
              <a:gd name="connsiteX10" fmla="*/ 901008 w 908855"/>
              <a:gd name="connsiteY10" fmla="*/ 658361 h 1277058"/>
              <a:gd name="connsiteX0" fmla="*/ 240135 w 928770"/>
              <a:gd name="connsiteY0" fmla="*/ 1242049 h 1288463"/>
              <a:gd name="connsiteX1" fmla="*/ 670820 w 928770"/>
              <a:gd name="connsiteY1" fmla="*/ 944152 h 1288463"/>
              <a:gd name="connsiteX2" fmla="*/ 670820 w 928770"/>
              <a:gd name="connsiteY2" fmla="*/ 1030229 h 1288463"/>
              <a:gd name="connsiteX3" fmla="*/ 920923 w 928770"/>
              <a:gd name="connsiteY3" fmla="*/ 669766 h 1288463"/>
              <a:gd name="connsiteX4" fmla="*/ 670820 w 928770"/>
              <a:gd name="connsiteY4" fmla="*/ 1202385 h 1288463"/>
              <a:gd name="connsiteX5" fmla="*/ 670820 w 928770"/>
              <a:gd name="connsiteY5" fmla="*/ 1288463 h 1288463"/>
              <a:gd name="connsiteX6" fmla="*/ 240135 w 928770"/>
              <a:gd name="connsiteY6" fmla="*/ 1242049 h 1288463"/>
              <a:gd name="connsiteX0" fmla="*/ 928758 w 928770"/>
              <a:gd name="connsiteY0" fmla="*/ 755844 h 1288463"/>
              <a:gd name="connsiteX1" fmla="*/ 19915 w 928770"/>
              <a:gd name="connsiteY1" fmla="*/ 124615 h 1288463"/>
              <a:gd name="connsiteX2" fmla="*/ 240135 w 928770"/>
              <a:gd name="connsiteY2" fmla="*/ 11405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0" fmla="*/ 928758 w 928770"/>
              <a:gd name="connsiteY0" fmla="*/ 755844 h 1288463"/>
              <a:gd name="connsiteX1" fmla="*/ 22747 w 928770"/>
              <a:gd name="connsiteY1" fmla="*/ 126663 h 1288463"/>
              <a:gd name="connsiteX2" fmla="*/ 0 w 928770"/>
              <a:gd name="connsiteY2" fmla="*/ 0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5" fmla="*/ 670820 w 928770"/>
              <a:gd name="connsiteY5" fmla="*/ 1202385 h 1288463"/>
              <a:gd name="connsiteX6" fmla="*/ 670820 w 928770"/>
              <a:gd name="connsiteY6" fmla="*/ 1288463 h 1288463"/>
              <a:gd name="connsiteX7" fmla="*/ 240135 w 928770"/>
              <a:gd name="connsiteY7" fmla="*/ 1242049 h 1288463"/>
              <a:gd name="connsiteX8" fmla="*/ 670820 w 928770"/>
              <a:gd name="connsiteY8" fmla="*/ 944152 h 1288463"/>
              <a:gd name="connsiteX9" fmla="*/ 670820 w 928770"/>
              <a:gd name="connsiteY9" fmla="*/ 1030229 h 1288463"/>
              <a:gd name="connsiteX10" fmla="*/ 920923 w 928770"/>
              <a:gd name="connsiteY10" fmla="*/ 669766 h 1288463"/>
              <a:gd name="connsiteX0" fmla="*/ 240135 w 928770"/>
              <a:gd name="connsiteY0" fmla="*/ 1248396 h 1294810"/>
              <a:gd name="connsiteX1" fmla="*/ 670820 w 928770"/>
              <a:gd name="connsiteY1" fmla="*/ 950499 h 1294810"/>
              <a:gd name="connsiteX2" fmla="*/ 670820 w 928770"/>
              <a:gd name="connsiteY2" fmla="*/ 1036576 h 1294810"/>
              <a:gd name="connsiteX3" fmla="*/ 920923 w 928770"/>
              <a:gd name="connsiteY3" fmla="*/ 676113 h 1294810"/>
              <a:gd name="connsiteX4" fmla="*/ 670820 w 928770"/>
              <a:gd name="connsiteY4" fmla="*/ 1208732 h 1294810"/>
              <a:gd name="connsiteX5" fmla="*/ 670820 w 928770"/>
              <a:gd name="connsiteY5" fmla="*/ 1294810 h 1294810"/>
              <a:gd name="connsiteX6" fmla="*/ 240135 w 928770"/>
              <a:gd name="connsiteY6" fmla="*/ 1248396 h 1294810"/>
              <a:gd name="connsiteX0" fmla="*/ 928758 w 928770"/>
              <a:gd name="connsiteY0" fmla="*/ 762191 h 1294810"/>
              <a:gd name="connsiteX1" fmla="*/ 19915 w 928770"/>
              <a:gd name="connsiteY1" fmla="*/ 130962 h 1294810"/>
              <a:gd name="connsiteX2" fmla="*/ 2200 w 928770"/>
              <a:gd name="connsiteY2" fmla="*/ 0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0" fmla="*/ 928758 w 928770"/>
              <a:gd name="connsiteY0" fmla="*/ 762191 h 1294810"/>
              <a:gd name="connsiteX1" fmla="*/ 22747 w 928770"/>
              <a:gd name="connsiteY1" fmla="*/ 133010 h 1294810"/>
              <a:gd name="connsiteX2" fmla="*/ 0 w 928770"/>
              <a:gd name="connsiteY2" fmla="*/ 6347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5" fmla="*/ 670820 w 928770"/>
              <a:gd name="connsiteY5" fmla="*/ 1208732 h 1294810"/>
              <a:gd name="connsiteX6" fmla="*/ 670820 w 928770"/>
              <a:gd name="connsiteY6" fmla="*/ 1294810 h 1294810"/>
              <a:gd name="connsiteX7" fmla="*/ 240135 w 928770"/>
              <a:gd name="connsiteY7" fmla="*/ 1248396 h 1294810"/>
              <a:gd name="connsiteX8" fmla="*/ 670820 w 928770"/>
              <a:gd name="connsiteY8" fmla="*/ 950499 h 1294810"/>
              <a:gd name="connsiteX9" fmla="*/ 670820 w 928770"/>
              <a:gd name="connsiteY9" fmla="*/ 1036576 h 1294810"/>
              <a:gd name="connsiteX10" fmla="*/ 920923 w 928770"/>
              <a:gd name="connsiteY10" fmla="*/ 676113 h 1294810"/>
              <a:gd name="connsiteX0" fmla="*/ 237935 w 926570"/>
              <a:gd name="connsiteY0" fmla="*/ 1248396 h 1294810"/>
              <a:gd name="connsiteX1" fmla="*/ 668620 w 926570"/>
              <a:gd name="connsiteY1" fmla="*/ 950499 h 1294810"/>
              <a:gd name="connsiteX2" fmla="*/ 668620 w 926570"/>
              <a:gd name="connsiteY2" fmla="*/ 1036576 h 1294810"/>
              <a:gd name="connsiteX3" fmla="*/ 918723 w 926570"/>
              <a:gd name="connsiteY3" fmla="*/ 676113 h 1294810"/>
              <a:gd name="connsiteX4" fmla="*/ 668620 w 926570"/>
              <a:gd name="connsiteY4" fmla="*/ 1208732 h 1294810"/>
              <a:gd name="connsiteX5" fmla="*/ 668620 w 926570"/>
              <a:gd name="connsiteY5" fmla="*/ 1294810 h 1294810"/>
              <a:gd name="connsiteX6" fmla="*/ 237935 w 926570"/>
              <a:gd name="connsiteY6" fmla="*/ 1248396 h 1294810"/>
              <a:gd name="connsiteX0" fmla="*/ 926558 w 926570"/>
              <a:gd name="connsiteY0" fmla="*/ 762191 h 1294810"/>
              <a:gd name="connsiteX1" fmla="*/ 17715 w 926570"/>
              <a:gd name="connsiteY1" fmla="*/ 130962 h 1294810"/>
              <a:gd name="connsiteX2" fmla="*/ 0 w 926570"/>
              <a:gd name="connsiteY2" fmla="*/ 0 h 1294810"/>
              <a:gd name="connsiteX3" fmla="*/ 926558 w 926570"/>
              <a:gd name="connsiteY3" fmla="*/ 590035 h 1294810"/>
              <a:gd name="connsiteX4" fmla="*/ 926558 w 926570"/>
              <a:gd name="connsiteY4" fmla="*/ 762191 h 1294810"/>
              <a:gd name="connsiteX0" fmla="*/ 926558 w 926570"/>
              <a:gd name="connsiteY0" fmla="*/ 762191 h 1294810"/>
              <a:gd name="connsiteX1" fmla="*/ 20547 w 926570"/>
              <a:gd name="connsiteY1" fmla="*/ 133010 h 1294810"/>
              <a:gd name="connsiteX2" fmla="*/ 385364 w 926570"/>
              <a:gd name="connsiteY2" fmla="*/ 28050 h 1294810"/>
              <a:gd name="connsiteX3" fmla="*/ 926558 w 926570"/>
              <a:gd name="connsiteY3" fmla="*/ 590035 h 1294810"/>
              <a:gd name="connsiteX4" fmla="*/ 926558 w 926570"/>
              <a:gd name="connsiteY4" fmla="*/ 762191 h 1294810"/>
              <a:gd name="connsiteX5" fmla="*/ 668620 w 926570"/>
              <a:gd name="connsiteY5" fmla="*/ 1208732 h 1294810"/>
              <a:gd name="connsiteX6" fmla="*/ 668620 w 926570"/>
              <a:gd name="connsiteY6" fmla="*/ 1294810 h 1294810"/>
              <a:gd name="connsiteX7" fmla="*/ 237935 w 926570"/>
              <a:gd name="connsiteY7" fmla="*/ 1248396 h 1294810"/>
              <a:gd name="connsiteX8" fmla="*/ 668620 w 926570"/>
              <a:gd name="connsiteY8" fmla="*/ 950499 h 1294810"/>
              <a:gd name="connsiteX9" fmla="*/ 668620 w 926570"/>
              <a:gd name="connsiteY9" fmla="*/ 1036576 h 1294810"/>
              <a:gd name="connsiteX10" fmla="*/ 918723 w 926570"/>
              <a:gd name="connsiteY10" fmla="*/ 676113 h 1294810"/>
              <a:gd name="connsiteX0" fmla="*/ 220220 w 908855"/>
              <a:gd name="connsiteY0" fmla="*/ 1222981 h 1269395"/>
              <a:gd name="connsiteX1" fmla="*/ 650905 w 908855"/>
              <a:gd name="connsiteY1" fmla="*/ 925084 h 1269395"/>
              <a:gd name="connsiteX2" fmla="*/ 650905 w 908855"/>
              <a:gd name="connsiteY2" fmla="*/ 1011161 h 1269395"/>
              <a:gd name="connsiteX3" fmla="*/ 901008 w 908855"/>
              <a:gd name="connsiteY3" fmla="*/ 650698 h 1269395"/>
              <a:gd name="connsiteX4" fmla="*/ 650905 w 908855"/>
              <a:gd name="connsiteY4" fmla="*/ 1183317 h 1269395"/>
              <a:gd name="connsiteX5" fmla="*/ 650905 w 908855"/>
              <a:gd name="connsiteY5" fmla="*/ 1269395 h 1269395"/>
              <a:gd name="connsiteX6" fmla="*/ 220220 w 908855"/>
              <a:gd name="connsiteY6" fmla="*/ 1222981 h 1269395"/>
              <a:gd name="connsiteX0" fmla="*/ 908843 w 908855"/>
              <a:gd name="connsiteY0" fmla="*/ 736776 h 1269395"/>
              <a:gd name="connsiteX1" fmla="*/ 0 w 908855"/>
              <a:gd name="connsiteY1" fmla="*/ 105547 h 1269395"/>
              <a:gd name="connsiteX2" fmla="*/ 367823 w 908855"/>
              <a:gd name="connsiteY2" fmla="*/ 0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0" fmla="*/ 908843 w 908855"/>
              <a:gd name="connsiteY0" fmla="*/ 736776 h 1269395"/>
              <a:gd name="connsiteX1" fmla="*/ 2832 w 908855"/>
              <a:gd name="connsiteY1" fmla="*/ 107595 h 1269395"/>
              <a:gd name="connsiteX2" fmla="*/ 367649 w 908855"/>
              <a:gd name="connsiteY2" fmla="*/ 2635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5" fmla="*/ 650905 w 908855"/>
              <a:gd name="connsiteY5" fmla="*/ 1183317 h 1269395"/>
              <a:gd name="connsiteX6" fmla="*/ 650905 w 908855"/>
              <a:gd name="connsiteY6" fmla="*/ 1269395 h 1269395"/>
              <a:gd name="connsiteX7" fmla="*/ 220220 w 908855"/>
              <a:gd name="connsiteY7" fmla="*/ 1222981 h 1269395"/>
              <a:gd name="connsiteX8" fmla="*/ 650905 w 908855"/>
              <a:gd name="connsiteY8" fmla="*/ 925084 h 1269395"/>
              <a:gd name="connsiteX9" fmla="*/ 650905 w 908855"/>
              <a:gd name="connsiteY9" fmla="*/ 1011161 h 1269395"/>
              <a:gd name="connsiteX10" fmla="*/ 901008 w 908855"/>
              <a:gd name="connsiteY10" fmla="*/ 650698 h 1269395"/>
              <a:gd name="connsiteX0" fmla="*/ 220220 w 908855"/>
              <a:gd name="connsiteY0" fmla="*/ 1222981 h 1269395"/>
              <a:gd name="connsiteX1" fmla="*/ 650905 w 908855"/>
              <a:gd name="connsiteY1" fmla="*/ 925084 h 1269395"/>
              <a:gd name="connsiteX2" fmla="*/ 650905 w 908855"/>
              <a:gd name="connsiteY2" fmla="*/ 1011161 h 1269395"/>
              <a:gd name="connsiteX3" fmla="*/ 901008 w 908855"/>
              <a:gd name="connsiteY3" fmla="*/ 650698 h 1269395"/>
              <a:gd name="connsiteX4" fmla="*/ 650905 w 908855"/>
              <a:gd name="connsiteY4" fmla="*/ 1183317 h 1269395"/>
              <a:gd name="connsiteX5" fmla="*/ 650905 w 908855"/>
              <a:gd name="connsiteY5" fmla="*/ 1269395 h 1269395"/>
              <a:gd name="connsiteX6" fmla="*/ 220220 w 908855"/>
              <a:gd name="connsiteY6" fmla="*/ 1222981 h 1269395"/>
              <a:gd name="connsiteX0" fmla="*/ 908843 w 908855"/>
              <a:gd name="connsiteY0" fmla="*/ 736776 h 1269395"/>
              <a:gd name="connsiteX1" fmla="*/ 0 w 908855"/>
              <a:gd name="connsiteY1" fmla="*/ 105547 h 1269395"/>
              <a:gd name="connsiteX2" fmla="*/ 367823 w 908855"/>
              <a:gd name="connsiteY2" fmla="*/ 0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0" fmla="*/ 908843 w 908855"/>
              <a:gd name="connsiteY0" fmla="*/ 736776 h 1269395"/>
              <a:gd name="connsiteX1" fmla="*/ 213566 w 908855"/>
              <a:gd name="connsiteY1" fmla="*/ 138874 h 1269395"/>
              <a:gd name="connsiteX2" fmla="*/ 367649 w 908855"/>
              <a:gd name="connsiteY2" fmla="*/ 2635 h 1269395"/>
              <a:gd name="connsiteX3" fmla="*/ 908843 w 908855"/>
              <a:gd name="connsiteY3" fmla="*/ 564620 h 1269395"/>
              <a:gd name="connsiteX4" fmla="*/ 908843 w 908855"/>
              <a:gd name="connsiteY4" fmla="*/ 736776 h 1269395"/>
              <a:gd name="connsiteX5" fmla="*/ 650905 w 908855"/>
              <a:gd name="connsiteY5" fmla="*/ 1183317 h 1269395"/>
              <a:gd name="connsiteX6" fmla="*/ 650905 w 908855"/>
              <a:gd name="connsiteY6" fmla="*/ 1269395 h 1269395"/>
              <a:gd name="connsiteX7" fmla="*/ 220220 w 908855"/>
              <a:gd name="connsiteY7" fmla="*/ 1222981 h 1269395"/>
              <a:gd name="connsiteX8" fmla="*/ 650905 w 908855"/>
              <a:gd name="connsiteY8" fmla="*/ 925084 h 1269395"/>
              <a:gd name="connsiteX9" fmla="*/ 650905 w 908855"/>
              <a:gd name="connsiteY9" fmla="*/ 1011161 h 1269395"/>
              <a:gd name="connsiteX10" fmla="*/ 901008 w 908855"/>
              <a:gd name="connsiteY10" fmla="*/ 650698 h 1269395"/>
              <a:gd name="connsiteX0" fmla="*/ 8353 w 696988"/>
              <a:gd name="connsiteY0" fmla="*/ 1222981 h 1269395"/>
              <a:gd name="connsiteX1" fmla="*/ 439038 w 696988"/>
              <a:gd name="connsiteY1" fmla="*/ 925084 h 1269395"/>
              <a:gd name="connsiteX2" fmla="*/ 439038 w 696988"/>
              <a:gd name="connsiteY2" fmla="*/ 1011161 h 1269395"/>
              <a:gd name="connsiteX3" fmla="*/ 689141 w 696988"/>
              <a:gd name="connsiteY3" fmla="*/ 650698 h 1269395"/>
              <a:gd name="connsiteX4" fmla="*/ 439038 w 696988"/>
              <a:gd name="connsiteY4" fmla="*/ 1183317 h 1269395"/>
              <a:gd name="connsiteX5" fmla="*/ 439038 w 696988"/>
              <a:gd name="connsiteY5" fmla="*/ 1269395 h 1269395"/>
              <a:gd name="connsiteX6" fmla="*/ 8353 w 696988"/>
              <a:gd name="connsiteY6" fmla="*/ 1222981 h 1269395"/>
              <a:gd name="connsiteX0" fmla="*/ 696976 w 696988"/>
              <a:gd name="connsiteY0" fmla="*/ 736776 h 1269395"/>
              <a:gd name="connsiteX1" fmla="*/ 0 w 696988"/>
              <a:gd name="connsiteY1" fmla="*/ 133964 h 1269395"/>
              <a:gd name="connsiteX2" fmla="*/ 155956 w 696988"/>
              <a:gd name="connsiteY2" fmla="*/ 0 h 1269395"/>
              <a:gd name="connsiteX3" fmla="*/ 696976 w 696988"/>
              <a:gd name="connsiteY3" fmla="*/ 564620 h 1269395"/>
              <a:gd name="connsiteX4" fmla="*/ 696976 w 696988"/>
              <a:gd name="connsiteY4" fmla="*/ 736776 h 1269395"/>
              <a:gd name="connsiteX0" fmla="*/ 696976 w 696988"/>
              <a:gd name="connsiteY0" fmla="*/ 736776 h 1269395"/>
              <a:gd name="connsiteX1" fmla="*/ 1699 w 696988"/>
              <a:gd name="connsiteY1" fmla="*/ 138874 h 1269395"/>
              <a:gd name="connsiteX2" fmla="*/ 155782 w 696988"/>
              <a:gd name="connsiteY2" fmla="*/ 2635 h 1269395"/>
              <a:gd name="connsiteX3" fmla="*/ 696976 w 696988"/>
              <a:gd name="connsiteY3" fmla="*/ 564620 h 1269395"/>
              <a:gd name="connsiteX4" fmla="*/ 696976 w 696988"/>
              <a:gd name="connsiteY4" fmla="*/ 736776 h 1269395"/>
              <a:gd name="connsiteX5" fmla="*/ 439038 w 696988"/>
              <a:gd name="connsiteY5" fmla="*/ 1183317 h 1269395"/>
              <a:gd name="connsiteX6" fmla="*/ 439038 w 696988"/>
              <a:gd name="connsiteY6" fmla="*/ 1269395 h 1269395"/>
              <a:gd name="connsiteX7" fmla="*/ 8353 w 696988"/>
              <a:gd name="connsiteY7" fmla="*/ 1222981 h 1269395"/>
              <a:gd name="connsiteX8" fmla="*/ 439038 w 696988"/>
              <a:gd name="connsiteY8" fmla="*/ 925084 h 1269395"/>
              <a:gd name="connsiteX9" fmla="*/ 439038 w 696988"/>
              <a:gd name="connsiteY9" fmla="*/ 1011161 h 1269395"/>
              <a:gd name="connsiteX10" fmla="*/ 689141 w 696988"/>
              <a:gd name="connsiteY10" fmla="*/ 650698 h 1269395"/>
              <a:gd name="connsiteX0" fmla="*/ 8353 w 696988"/>
              <a:gd name="connsiteY0" fmla="*/ 1286437 h 1332851"/>
              <a:gd name="connsiteX1" fmla="*/ 439038 w 696988"/>
              <a:gd name="connsiteY1" fmla="*/ 988540 h 1332851"/>
              <a:gd name="connsiteX2" fmla="*/ 439038 w 696988"/>
              <a:gd name="connsiteY2" fmla="*/ 1074617 h 1332851"/>
              <a:gd name="connsiteX3" fmla="*/ 689141 w 696988"/>
              <a:gd name="connsiteY3" fmla="*/ 714154 h 1332851"/>
              <a:gd name="connsiteX4" fmla="*/ 439038 w 696988"/>
              <a:gd name="connsiteY4" fmla="*/ 1246773 h 1332851"/>
              <a:gd name="connsiteX5" fmla="*/ 439038 w 696988"/>
              <a:gd name="connsiteY5" fmla="*/ 1332851 h 1332851"/>
              <a:gd name="connsiteX6" fmla="*/ 8353 w 696988"/>
              <a:gd name="connsiteY6" fmla="*/ 1286437 h 1332851"/>
              <a:gd name="connsiteX0" fmla="*/ 696976 w 696988"/>
              <a:gd name="connsiteY0" fmla="*/ 800232 h 1332851"/>
              <a:gd name="connsiteX1" fmla="*/ 0 w 696988"/>
              <a:gd name="connsiteY1" fmla="*/ 197420 h 1332851"/>
              <a:gd name="connsiteX2" fmla="*/ 155956 w 696988"/>
              <a:gd name="connsiteY2" fmla="*/ 63456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0" fmla="*/ 696976 w 696988"/>
              <a:gd name="connsiteY0" fmla="*/ 800232 h 1332851"/>
              <a:gd name="connsiteX1" fmla="*/ 1699 w 696988"/>
              <a:gd name="connsiteY1" fmla="*/ 202330 h 1332851"/>
              <a:gd name="connsiteX2" fmla="*/ 261932 w 696988"/>
              <a:gd name="connsiteY2" fmla="*/ 0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5" fmla="*/ 439038 w 696988"/>
              <a:gd name="connsiteY5" fmla="*/ 1246773 h 1332851"/>
              <a:gd name="connsiteX6" fmla="*/ 439038 w 696988"/>
              <a:gd name="connsiteY6" fmla="*/ 1332851 h 1332851"/>
              <a:gd name="connsiteX7" fmla="*/ 8353 w 696988"/>
              <a:gd name="connsiteY7" fmla="*/ 1286437 h 1332851"/>
              <a:gd name="connsiteX8" fmla="*/ 439038 w 696988"/>
              <a:gd name="connsiteY8" fmla="*/ 988540 h 1332851"/>
              <a:gd name="connsiteX9" fmla="*/ 439038 w 696988"/>
              <a:gd name="connsiteY9" fmla="*/ 1074617 h 1332851"/>
              <a:gd name="connsiteX10" fmla="*/ 689141 w 696988"/>
              <a:gd name="connsiteY10" fmla="*/ 714154 h 1332851"/>
              <a:gd name="connsiteX0" fmla="*/ 8353 w 696988"/>
              <a:gd name="connsiteY0" fmla="*/ 1286437 h 1332851"/>
              <a:gd name="connsiteX1" fmla="*/ 439038 w 696988"/>
              <a:gd name="connsiteY1" fmla="*/ 988540 h 1332851"/>
              <a:gd name="connsiteX2" fmla="*/ 439038 w 696988"/>
              <a:gd name="connsiteY2" fmla="*/ 1074617 h 1332851"/>
              <a:gd name="connsiteX3" fmla="*/ 689141 w 696988"/>
              <a:gd name="connsiteY3" fmla="*/ 714154 h 1332851"/>
              <a:gd name="connsiteX4" fmla="*/ 439038 w 696988"/>
              <a:gd name="connsiteY4" fmla="*/ 1246773 h 1332851"/>
              <a:gd name="connsiteX5" fmla="*/ 439038 w 696988"/>
              <a:gd name="connsiteY5" fmla="*/ 1332851 h 1332851"/>
              <a:gd name="connsiteX6" fmla="*/ 8353 w 696988"/>
              <a:gd name="connsiteY6" fmla="*/ 1286437 h 1332851"/>
              <a:gd name="connsiteX0" fmla="*/ 696976 w 696988"/>
              <a:gd name="connsiteY0" fmla="*/ 800232 h 1332851"/>
              <a:gd name="connsiteX1" fmla="*/ 0 w 696988"/>
              <a:gd name="connsiteY1" fmla="*/ 197420 h 1332851"/>
              <a:gd name="connsiteX2" fmla="*/ 155956 w 696988"/>
              <a:gd name="connsiteY2" fmla="*/ 63456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0" fmla="*/ 696976 w 696988"/>
              <a:gd name="connsiteY0" fmla="*/ 800232 h 1332851"/>
              <a:gd name="connsiteX1" fmla="*/ 1699 w 696988"/>
              <a:gd name="connsiteY1" fmla="*/ 202330 h 1332851"/>
              <a:gd name="connsiteX2" fmla="*/ 261932 w 696988"/>
              <a:gd name="connsiteY2" fmla="*/ 0 h 1332851"/>
              <a:gd name="connsiteX3" fmla="*/ 696976 w 696988"/>
              <a:gd name="connsiteY3" fmla="*/ 628076 h 1332851"/>
              <a:gd name="connsiteX4" fmla="*/ 696976 w 696988"/>
              <a:gd name="connsiteY4" fmla="*/ 800232 h 1332851"/>
              <a:gd name="connsiteX5" fmla="*/ 439038 w 696988"/>
              <a:gd name="connsiteY5" fmla="*/ 1246773 h 1332851"/>
              <a:gd name="connsiteX6" fmla="*/ 439038 w 696988"/>
              <a:gd name="connsiteY6" fmla="*/ 1332851 h 1332851"/>
              <a:gd name="connsiteX7" fmla="*/ 8353 w 696988"/>
              <a:gd name="connsiteY7" fmla="*/ 1286437 h 1332851"/>
              <a:gd name="connsiteX8" fmla="*/ 439038 w 696988"/>
              <a:gd name="connsiteY8" fmla="*/ 988540 h 1332851"/>
              <a:gd name="connsiteX9" fmla="*/ 439038 w 696988"/>
              <a:gd name="connsiteY9" fmla="*/ 1074617 h 1332851"/>
              <a:gd name="connsiteX10" fmla="*/ 689141 w 696988"/>
              <a:gd name="connsiteY10" fmla="*/ 714154 h 1332851"/>
              <a:gd name="connsiteX0" fmla="*/ 8353 w 697575"/>
              <a:gd name="connsiteY0" fmla="*/ 1379064 h 1425478"/>
              <a:gd name="connsiteX1" fmla="*/ 439038 w 697575"/>
              <a:gd name="connsiteY1" fmla="*/ 1081167 h 1425478"/>
              <a:gd name="connsiteX2" fmla="*/ 439038 w 697575"/>
              <a:gd name="connsiteY2" fmla="*/ 1167244 h 1425478"/>
              <a:gd name="connsiteX3" fmla="*/ 689141 w 697575"/>
              <a:gd name="connsiteY3" fmla="*/ 806781 h 1425478"/>
              <a:gd name="connsiteX4" fmla="*/ 439038 w 697575"/>
              <a:gd name="connsiteY4" fmla="*/ 1339400 h 1425478"/>
              <a:gd name="connsiteX5" fmla="*/ 439038 w 697575"/>
              <a:gd name="connsiteY5" fmla="*/ 1425478 h 1425478"/>
              <a:gd name="connsiteX6" fmla="*/ 8353 w 697575"/>
              <a:gd name="connsiteY6" fmla="*/ 1379064 h 1425478"/>
              <a:gd name="connsiteX0" fmla="*/ 696976 w 697575"/>
              <a:gd name="connsiteY0" fmla="*/ 892859 h 1425478"/>
              <a:gd name="connsiteX1" fmla="*/ 0 w 697575"/>
              <a:gd name="connsiteY1" fmla="*/ 290047 h 1425478"/>
              <a:gd name="connsiteX2" fmla="*/ 155956 w 697575"/>
              <a:gd name="connsiteY2" fmla="*/ 156083 h 1425478"/>
              <a:gd name="connsiteX3" fmla="*/ 696976 w 697575"/>
              <a:gd name="connsiteY3" fmla="*/ 720703 h 1425478"/>
              <a:gd name="connsiteX4" fmla="*/ 696976 w 697575"/>
              <a:gd name="connsiteY4" fmla="*/ 892859 h 1425478"/>
              <a:gd name="connsiteX0" fmla="*/ 696976 w 697575"/>
              <a:gd name="connsiteY0" fmla="*/ 892859 h 1425478"/>
              <a:gd name="connsiteX1" fmla="*/ 1699 w 697575"/>
              <a:gd name="connsiteY1" fmla="*/ 294957 h 1425478"/>
              <a:gd name="connsiteX2" fmla="*/ 455127 w 697575"/>
              <a:gd name="connsiteY2" fmla="*/ 0 h 1425478"/>
              <a:gd name="connsiteX3" fmla="*/ 696976 w 697575"/>
              <a:gd name="connsiteY3" fmla="*/ 720703 h 1425478"/>
              <a:gd name="connsiteX4" fmla="*/ 696976 w 697575"/>
              <a:gd name="connsiteY4" fmla="*/ 892859 h 1425478"/>
              <a:gd name="connsiteX5" fmla="*/ 439038 w 697575"/>
              <a:gd name="connsiteY5" fmla="*/ 1339400 h 1425478"/>
              <a:gd name="connsiteX6" fmla="*/ 439038 w 697575"/>
              <a:gd name="connsiteY6" fmla="*/ 1425478 h 1425478"/>
              <a:gd name="connsiteX7" fmla="*/ 8353 w 697575"/>
              <a:gd name="connsiteY7" fmla="*/ 1379064 h 1425478"/>
              <a:gd name="connsiteX8" fmla="*/ 439038 w 697575"/>
              <a:gd name="connsiteY8" fmla="*/ 1081167 h 1425478"/>
              <a:gd name="connsiteX9" fmla="*/ 439038 w 697575"/>
              <a:gd name="connsiteY9" fmla="*/ 1167244 h 1425478"/>
              <a:gd name="connsiteX10" fmla="*/ 689141 w 697575"/>
              <a:gd name="connsiteY10" fmla="*/ 806781 h 1425478"/>
              <a:gd name="connsiteX0" fmla="*/ 8353 w 696988"/>
              <a:gd name="connsiteY0" fmla="*/ 1379064 h 1425478"/>
              <a:gd name="connsiteX1" fmla="*/ 439038 w 696988"/>
              <a:gd name="connsiteY1" fmla="*/ 1081167 h 1425478"/>
              <a:gd name="connsiteX2" fmla="*/ 439038 w 696988"/>
              <a:gd name="connsiteY2" fmla="*/ 1167244 h 1425478"/>
              <a:gd name="connsiteX3" fmla="*/ 689141 w 696988"/>
              <a:gd name="connsiteY3" fmla="*/ 806781 h 1425478"/>
              <a:gd name="connsiteX4" fmla="*/ 439038 w 696988"/>
              <a:gd name="connsiteY4" fmla="*/ 1339400 h 1425478"/>
              <a:gd name="connsiteX5" fmla="*/ 439038 w 696988"/>
              <a:gd name="connsiteY5" fmla="*/ 1425478 h 1425478"/>
              <a:gd name="connsiteX6" fmla="*/ 8353 w 696988"/>
              <a:gd name="connsiteY6" fmla="*/ 1379064 h 1425478"/>
              <a:gd name="connsiteX0" fmla="*/ 696976 w 696988"/>
              <a:gd name="connsiteY0" fmla="*/ 892859 h 1425478"/>
              <a:gd name="connsiteX1" fmla="*/ 0 w 696988"/>
              <a:gd name="connsiteY1" fmla="*/ 290047 h 1425478"/>
              <a:gd name="connsiteX2" fmla="*/ 155956 w 696988"/>
              <a:gd name="connsiteY2" fmla="*/ 156083 h 1425478"/>
              <a:gd name="connsiteX3" fmla="*/ 696976 w 696988"/>
              <a:gd name="connsiteY3" fmla="*/ 720703 h 1425478"/>
              <a:gd name="connsiteX4" fmla="*/ 696976 w 696988"/>
              <a:gd name="connsiteY4" fmla="*/ 892859 h 1425478"/>
              <a:gd name="connsiteX0" fmla="*/ 696976 w 696988"/>
              <a:gd name="connsiteY0" fmla="*/ 892859 h 1425478"/>
              <a:gd name="connsiteX1" fmla="*/ 1699 w 696988"/>
              <a:gd name="connsiteY1" fmla="*/ 294957 h 1425478"/>
              <a:gd name="connsiteX2" fmla="*/ 455127 w 696988"/>
              <a:gd name="connsiteY2" fmla="*/ 0 h 1425478"/>
              <a:gd name="connsiteX3" fmla="*/ 696976 w 696988"/>
              <a:gd name="connsiteY3" fmla="*/ 720703 h 1425478"/>
              <a:gd name="connsiteX4" fmla="*/ 696976 w 696988"/>
              <a:gd name="connsiteY4" fmla="*/ 892859 h 1425478"/>
              <a:gd name="connsiteX5" fmla="*/ 439038 w 696988"/>
              <a:gd name="connsiteY5" fmla="*/ 1339400 h 1425478"/>
              <a:gd name="connsiteX6" fmla="*/ 439038 w 696988"/>
              <a:gd name="connsiteY6" fmla="*/ 1425478 h 1425478"/>
              <a:gd name="connsiteX7" fmla="*/ 8353 w 696988"/>
              <a:gd name="connsiteY7" fmla="*/ 1379064 h 1425478"/>
              <a:gd name="connsiteX8" fmla="*/ 439038 w 696988"/>
              <a:gd name="connsiteY8" fmla="*/ 1081167 h 1425478"/>
              <a:gd name="connsiteX9" fmla="*/ 439038 w 696988"/>
              <a:gd name="connsiteY9" fmla="*/ 1167244 h 1425478"/>
              <a:gd name="connsiteX10" fmla="*/ 689141 w 696988"/>
              <a:gd name="connsiteY10" fmla="*/ 806781 h 1425478"/>
              <a:gd name="connsiteX0" fmla="*/ 8353 w 696988"/>
              <a:gd name="connsiteY0" fmla="*/ 1423285 h 1469699"/>
              <a:gd name="connsiteX1" fmla="*/ 439038 w 696988"/>
              <a:gd name="connsiteY1" fmla="*/ 1125388 h 1469699"/>
              <a:gd name="connsiteX2" fmla="*/ 439038 w 696988"/>
              <a:gd name="connsiteY2" fmla="*/ 1211465 h 1469699"/>
              <a:gd name="connsiteX3" fmla="*/ 689141 w 696988"/>
              <a:gd name="connsiteY3" fmla="*/ 851002 h 1469699"/>
              <a:gd name="connsiteX4" fmla="*/ 439038 w 696988"/>
              <a:gd name="connsiteY4" fmla="*/ 1383621 h 1469699"/>
              <a:gd name="connsiteX5" fmla="*/ 439038 w 696988"/>
              <a:gd name="connsiteY5" fmla="*/ 1469699 h 1469699"/>
              <a:gd name="connsiteX6" fmla="*/ 8353 w 696988"/>
              <a:gd name="connsiteY6" fmla="*/ 1423285 h 1469699"/>
              <a:gd name="connsiteX0" fmla="*/ 696976 w 696988"/>
              <a:gd name="connsiteY0" fmla="*/ 937080 h 1469699"/>
              <a:gd name="connsiteX1" fmla="*/ 0 w 696988"/>
              <a:gd name="connsiteY1" fmla="*/ 334268 h 1469699"/>
              <a:gd name="connsiteX2" fmla="*/ 155956 w 696988"/>
              <a:gd name="connsiteY2" fmla="*/ 200304 h 1469699"/>
              <a:gd name="connsiteX3" fmla="*/ 696976 w 696988"/>
              <a:gd name="connsiteY3" fmla="*/ 764924 h 1469699"/>
              <a:gd name="connsiteX4" fmla="*/ 696976 w 696988"/>
              <a:gd name="connsiteY4" fmla="*/ 937080 h 1469699"/>
              <a:gd name="connsiteX0" fmla="*/ 696976 w 696988"/>
              <a:gd name="connsiteY0" fmla="*/ 937080 h 1469699"/>
              <a:gd name="connsiteX1" fmla="*/ 1699 w 696988"/>
              <a:gd name="connsiteY1" fmla="*/ 339178 h 1469699"/>
              <a:gd name="connsiteX2" fmla="*/ 524656 w 696988"/>
              <a:gd name="connsiteY2" fmla="*/ 0 h 1469699"/>
              <a:gd name="connsiteX3" fmla="*/ 696976 w 696988"/>
              <a:gd name="connsiteY3" fmla="*/ 764924 h 1469699"/>
              <a:gd name="connsiteX4" fmla="*/ 696976 w 696988"/>
              <a:gd name="connsiteY4" fmla="*/ 937080 h 1469699"/>
              <a:gd name="connsiteX5" fmla="*/ 439038 w 696988"/>
              <a:gd name="connsiteY5" fmla="*/ 1383621 h 1469699"/>
              <a:gd name="connsiteX6" fmla="*/ 439038 w 696988"/>
              <a:gd name="connsiteY6" fmla="*/ 1469699 h 1469699"/>
              <a:gd name="connsiteX7" fmla="*/ 8353 w 696988"/>
              <a:gd name="connsiteY7" fmla="*/ 1423285 h 1469699"/>
              <a:gd name="connsiteX8" fmla="*/ 439038 w 696988"/>
              <a:gd name="connsiteY8" fmla="*/ 1125388 h 1469699"/>
              <a:gd name="connsiteX9" fmla="*/ 439038 w 696988"/>
              <a:gd name="connsiteY9" fmla="*/ 1211465 h 1469699"/>
              <a:gd name="connsiteX10" fmla="*/ 689141 w 696988"/>
              <a:gd name="connsiteY10" fmla="*/ 851002 h 1469699"/>
              <a:gd name="connsiteX0" fmla="*/ 8353 w 755898"/>
              <a:gd name="connsiteY0" fmla="*/ 1423285 h 1469699"/>
              <a:gd name="connsiteX1" fmla="*/ 439038 w 755898"/>
              <a:gd name="connsiteY1" fmla="*/ 1125388 h 1469699"/>
              <a:gd name="connsiteX2" fmla="*/ 439038 w 755898"/>
              <a:gd name="connsiteY2" fmla="*/ 1211465 h 1469699"/>
              <a:gd name="connsiteX3" fmla="*/ 689141 w 755898"/>
              <a:gd name="connsiteY3" fmla="*/ 851002 h 1469699"/>
              <a:gd name="connsiteX4" fmla="*/ 439038 w 755898"/>
              <a:gd name="connsiteY4" fmla="*/ 1383621 h 1469699"/>
              <a:gd name="connsiteX5" fmla="*/ 439038 w 755898"/>
              <a:gd name="connsiteY5" fmla="*/ 1469699 h 1469699"/>
              <a:gd name="connsiteX6" fmla="*/ 8353 w 755898"/>
              <a:gd name="connsiteY6" fmla="*/ 1423285 h 1469699"/>
              <a:gd name="connsiteX0" fmla="*/ 696976 w 755898"/>
              <a:gd name="connsiteY0" fmla="*/ 937080 h 1469699"/>
              <a:gd name="connsiteX1" fmla="*/ 0 w 755898"/>
              <a:gd name="connsiteY1" fmla="*/ 334268 h 1469699"/>
              <a:gd name="connsiteX2" fmla="*/ 528677 w 755898"/>
              <a:gd name="connsiteY2" fmla="*/ 9425 h 1469699"/>
              <a:gd name="connsiteX3" fmla="*/ 696976 w 755898"/>
              <a:gd name="connsiteY3" fmla="*/ 764924 h 1469699"/>
              <a:gd name="connsiteX4" fmla="*/ 696976 w 755898"/>
              <a:gd name="connsiteY4" fmla="*/ 937080 h 1469699"/>
              <a:gd name="connsiteX0" fmla="*/ 696976 w 755898"/>
              <a:gd name="connsiteY0" fmla="*/ 937080 h 1469699"/>
              <a:gd name="connsiteX1" fmla="*/ 1699 w 755898"/>
              <a:gd name="connsiteY1" fmla="*/ 339178 h 1469699"/>
              <a:gd name="connsiteX2" fmla="*/ 524656 w 755898"/>
              <a:gd name="connsiteY2" fmla="*/ 0 h 1469699"/>
              <a:gd name="connsiteX3" fmla="*/ 696976 w 755898"/>
              <a:gd name="connsiteY3" fmla="*/ 764924 h 1469699"/>
              <a:gd name="connsiteX4" fmla="*/ 696976 w 755898"/>
              <a:gd name="connsiteY4" fmla="*/ 937080 h 1469699"/>
              <a:gd name="connsiteX5" fmla="*/ 439038 w 755898"/>
              <a:gd name="connsiteY5" fmla="*/ 1383621 h 1469699"/>
              <a:gd name="connsiteX6" fmla="*/ 439038 w 755898"/>
              <a:gd name="connsiteY6" fmla="*/ 1469699 h 1469699"/>
              <a:gd name="connsiteX7" fmla="*/ 8353 w 755898"/>
              <a:gd name="connsiteY7" fmla="*/ 1423285 h 1469699"/>
              <a:gd name="connsiteX8" fmla="*/ 439038 w 755898"/>
              <a:gd name="connsiteY8" fmla="*/ 1125388 h 1469699"/>
              <a:gd name="connsiteX9" fmla="*/ 439038 w 755898"/>
              <a:gd name="connsiteY9" fmla="*/ 1211465 h 1469699"/>
              <a:gd name="connsiteX10" fmla="*/ 689141 w 755898"/>
              <a:gd name="connsiteY10" fmla="*/ 851002 h 1469699"/>
              <a:gd name="connsiteX0" fmla="*/ 8353 w 755898"/>
              <a:gd name="connsiteY0" fmla="*/ 1413860 h 1460274"/>
              <a:gd name="connsiteX1" fmla="*/ 439038 w 755898"/>
              <a:gd name="connsiteY1" fmla="*/ 1115963 h 1460274"/>
              <a:gd name="connsiteX2" fmla="*/ 439038 w 755898"/>
              <a:gd name="connsiteY2" fmla="*/ 1202040 h 1460274"/>
              <a:gd name="connsiteX3" fmla="*/ 689141 w 755898"/>
              <a:gd name="connsiteY3" fmla="*/ 841577 h 1460274"/>
              <a:gd name="connsiteX4" fmla="*/ 439038 w 755898"/>
              <a:gd name="connsiteY4" fmla="*/ 1374196 h 1460274"/>
              <a:gd name="connsiteX5" fmla="*/ 439038 w 755898"/>
              <a:gd name="connsiteY5" fmla="*/ 1460274 h 1460274"/>
              <a:gd name="connsiteX6" fmla="*/ 8353 w 755898"/>
              <a:gd name="connsiteY6" fmla="*/ 1413860 h 1460274"/>
              <a:gd name="connsiteX0" fmla="*/ 696976 w 755898"/>
              <a:gd name="connsiteY0" fmla="*/ 927655 h 1460274"/>
              <a:gd name="connsiteX1" fmla="*/ 0 w 755898"/>
              <a:gd name="connsiteY1" fmla="*/ 324843 h 1460274"/>
              <a:gd name="connsiteX2" fmla="*/ 528677 w 755898"/>
              <a:gd name="connsiteY2" fmla="*/ 0 h 1460274"/>
              <a:gd name="connsiteX3" fmla="*/ 696976 w 755898"/>
              <a:gd name="connsiteY3" fmla="*/ 755499 h 1460274"/>
              <a:gd name="connsiteX4" fmla="*/ 696976 w 755898"/>
              <a:gd name="connsiteY4" fmla="*/ 927655 h 1460274"/>
              <a:gd name="connsiteX0" fmla="*/ 696976 w 755898"/>
              <a:gd name="connsiteY0" fmla="*/ 927655 h 1460274"/>
              <a:gd name="connsiteX1" fmla="*/ 1699 w 755898"/>
              <a:gd name="connsiteY1" fmla="*/ 329753 h 1460274"/>
              <a:gd name="connsiteX2" fmla="*/ 486309 w 755898"/>
              <a:gd name="connsiteY2" fmla="*/ 9068 h 1460274"/>
              <a:gd name="connsiteX3" fmla="*/ 696976 w 755898"/>
              <a:gd name="connsiteY3" fmla="*/ 755499 h 1460274"/>
              <a:gd name="connsiteX4" fmla="*/ 696976 w 755898"/>
              <a:gd name="connsiteY4" fmla="*/ 927655 h 1460274"/>
              <a:gd name="connsiteX5" fmla="*/ 439038 w 755898"/>
              <a:gd name="connsiteY5" fmla="*/ 1374196 h 1460274"/>
              <a:gd name="connsiteX6" fmla="*/ 439038 w 755898"/>
              <a:gd name="connsiteY6" fmla="*/ 1460274 h 1460274"/>
              <a:gd name="connsiteX7" fmla="*/ 8353 w 755898"/>
              <a:gd name="connsiteY7" fmla="*/ 1413860 h 1460274"/>
              <a:gd name="connsiteX8" fmla="*/ 439038 w 755898"/>
              <a:gd name="connsiteY8" fmla="*/ 1115963 h 1460274"/>
              <a:gd name="connsiteX9" fmla="*/ 439038 w 755898"/>
              <a:gd name="connsiteY9" fmla="*/ 1202040 h 1460274"/>
              <a:gd name="connsiteX10" fmla="*/ 689141 w 755898"/>
              <a:gd name="connsiteY10" fmla="*/ 841577 h 1460274"/>
              <a:gd name="connsiteX0" fmla="*/ 8353 w 696988"/>
              <a:gd name="connsiteY0" fmla="*/ 1404792 h 1451206"/>
              <a:gd name="connsiteX1" fmla="*/ 439038 w 696988"/>
              <a:gd name="connsiteY1" fmla="*/ 1106895 h 1451206"/>
              <a:gd name="connsiteX2" fmla="*/ 439038 w 696988"/>
              <a:gd name="connsiteY2" fmla="*/ 1192972 h 1451206"/>
              <a:gd name="connsiteX3" fmla="*/ 689141 w 696988"/>
              <a:gd name="connsiteY3" fmla="*/ 832509 h 1451206"/>
              <a:gd name="connsiteX4" fmla="*/ 439038 w 696988"/>
              <a:gd name="connsiteY4" fmla="*/ 1365128 h 1451206"/>
              <a:gd name="connsiteX5" fmla="*/ 439038 w 696988"/>
              <a:gd name="connsiteY5" fmla="*/ 1451206 h 1451206"/>
              <a:gd name="connsiteX6" fmla="*/ 8353 w 696988"/>
              <a:gd name="connsiteY6" fmla="*/ 1404792 h 1451206"/>
              <a:gd name="connsiteX0" fmla="*/ 696976 w 696988"/>
              <a:gd name="connsiteY0" fmla="*/ 918587 h 1451206"/>
              <a:gd name="connsiteX1" fmla="*/ 0 w 696988"/>
              <a:gd name="connsiteY1" fmla="*/ 315775 h 1451206"/>
              <a:gd name="connsiteX2" fmla="*/ 319032 w 696988"/>
              <a:gd name="connsiteY2" fmla="*/ 138869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0" fmla="*/ 696976 w 696988"/>
              <a:gd name="connsiteY0" fmla="*/ 918587 h 1451206"/>
              <a:gd name="connsiteX1" fmla="*/ 1699 w 696988"/>
              <a:gd name="connsiteY1" fmla="*/ 320685 h 1451206"/>
              <a:gd name="connsiteX2" fmla="*/ 486309 w 696988"/>
              <a:gd name="connsiteY2" fmla="*/ 0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5" fmla="*/ 439038 w 696988"/>
              <a:gd name="connsiteY5" fmla="*/ 1365128 h 1451206"/>
              <a:gd name="connsiteX6" fmla="*/ 439038 w 696988"/>
              <a:gd name="connsiteY6" fmla="*/ 1451206 h 1451206"/>
              <a:gd name="connsiteX7" fmla="*/ 8353 w 696988"/>
              <a:gd name="connsiteY7" fmla="*/ 1404792 h 1451206"/>
              <a:gd name="connsiteX8" fmla="*/ 439038 w 696988"/>
              <a:gd name="connsiteY8" fmla="*/ 1106895 h 1451206"/>
              <a:gd name="connsiteX9" fmla="*/ 439038 w 696988"/>
              <a:gd name="connsiteY9" fmla="*/ 1192972 h 1451206"/>
              <a:gd name="connsiteX10" fmla="*/ 689141 w 696988"/>
              <a:gd name="connsiteY10" fmla="*/ 832509 h 1451206"/>
              <a:gd name="connsiteX0" fmla="*/ 8353 w 696988"/>
              <a:gd name="connsiteY0" fmla="*/ 1404792 h 1451206"/>
              <a:gd name="connsiteX1" fmla="*/ 439038 w 696988"/>
              <a:gd name="connsiteY1" fmla="*/ 1106895 h 1451206"/>
              <a:gd name="connsiteX2" fmla="*/ 439038 w 696988"/>
              <a:gd name="connsiteY2" fmla="*/ 1192972 h 1451206"/>
              <a:gd name="connsiteX3" fmla="*/ 689141 w 696988"/>
              <a:gd name="connsiteY3" fmla="*/ 832509 h 1451206"/>
              <a:gd name="connsiteX4" fmla="*/ 439038 w 696988"/>
              <a:gd name="connsiteY4" fmla="*/ 1365128 h 1451206"/>
              <a:gd name="connsiteX5" fmla="*/ 439038 w 696988"/>
              <a:gd name="connsiteY5" fmla="*/ 1451206 h 1451206"/>
              <a:gd name="connsiteX6" fmla="*/ 8353 w 696988"/>
              <a:gd name="connsiteY6" fmla="*/ 1404792 h 1451206"/>
              <a:gd name="connsiteX0" fmla="*/ 696976 w 696988"/>
              <a:gd name="connsiteY0" fmla="*/ 918587 h 1451206"/>
              <a:gd name="connsiteX1" fmla="*/ 0 w 696988"/>
              <a:gd name="connsiteY1" fmla="*/ 315775 h 1451206"/>
              <a:gd name="connsiteX2" fmla="*/ 319032 w 696988"/>
              <a:gd name="connsiteY2" fmla="*/ 138869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0" fmla="*/ 696976 w 696988"/>
              <a:gd name="connsiteY0" fmla="*/ 918587 h 1451206"/>
              <a:gd name="connsiteX1" fmla="*/ 1699 w 696988"/>
              <a:gd name="connsiteY1" fmla="*/ 320685 h 1451206"/>
              <a:gd name="connsiteX2" fmla="*/ 486309 w 696988"/>
              <a:gd name="connsiteY2" fmla="*/ 0 h 1451206"/>
              <a:gd name="connsiteX3" fmla="*/ 696976 w 696988"/>
              <a:gd name="connsiteY3" fmla="*/ 746431 h 1451206"/>
              <a:gd name="connsiteX4" fmla="*/ 696976 w 696988"/>
              <a:gd name="connsiteY4" fmla="*/ 918587 h 1451206"/>
              <a:gd name="connsiteX5" fmla="*/ 439038 w 696988"/>
              <a:gd name="connsiteY5" fmla="*/ 1365128 h 1451206"/>
              <a:gd name="connsiteX6" fmla="*/ 439038 w 696988"/>
              <a:gd name="connsiteY6" fmla="*/ 1451206 h 1451206"/>
              <a:gd name="connsiteX7" fmla="*/ 8353 w 696988"/>
              <a:gd name="connsiteY7" fmla="*/ 1404792 h 1451206"/>
              <a:gd name="connsiteX8" fmla="*/ 439038 w 696988"/>
              <a:gd name="connsiteY8" fmla="*/ 1106895 h 1451206"/>
              <a:gd name="connsiteX9" fmla="*/ 439038 w 696988"/>
              <a:gd name="connsiteY9" fmla="*/ 1192972 h 1451206"/>
              <a:gd name="connsiteX10" fmla="*/ 689141 w 696988"/>
              <a:gd name="connsiteY10" fmla="*/ 832509 h 1451206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1699 w 696988"/>
              <a:gd name="connsiteY1" fmla="*/ 32701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1699 w 696988"/>
              <a:gd name="connsiteY1" fmla="*/ 32701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273044 w 696988"/>
              <a:gd name="connsiteY1" fmla="*/ 13839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8353 w 696988"/>
              <a:gd name="connsiteY0" fmla="*/ 1411124 h 1457538"/>
              <a:gd name="connsiteX1" fmla="*/ 439038 w 696988"/>
              <a:gd name="connsiteY1" fmla="*/ 1113227 h 1457538"/>
              <a:gd name="connsiteX2" fmla="*/ 439038 w 696988"/>
              <a:gd name="connsiteY2" fmla="*/ 1199304 h 1457538"/>
              <a:gd name="connsiteX3" fmla="*/ 689141 w 696988"/>
              <a:gd name="connsiteY3" fmla="*/ 838841 h 1457538"/>
              <a:gd name="connsiteX4" fmla="*/ 439038 w 696988"/>
              <a:gd name="connsiteY4" fmla="*/ 1371460 h 1457538"/>
              <a:gd name="connsiteX5" fmla="*/ 439038 w 696988"/>
              <a:gd name="connsiteY5" fmla="*/ 1457538 h 1457538"/>
              <a:gd name="connsiteX6" fmla="*/ 8353 w 696988"/>
              <a:gd name="connsiteY6" fmla="*/ 1411124 h 1457538"/>
              <a:gd name="connsiteX0" fmla="*/ 696976 w 696988"/>
              <a:gd name="connsiteY0" fmla="*/ 924919 h 1457538"/>
              <a:gd name="connsiteX1" fmla="*/ 0 w 696988"/>
              <a:gd name="connsiteY1" fmla="*/ 322107 h 1457538"/>
              <a:gd name="connsiteX2" fmla="*/ 495770 w 696988"/>
              <a:gd name="connsiteY2" fmla="*/ 0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0" fmla="*/ 696976 w 696988"/>
              <a:gd name="connsiteY0" fmla="*/ 924919 h 1457538"/>
              <a:gd name="connsiteX1" fmla="*/ 273044 w 696988"/>
              <a:gd name="connsiteY1" fmla="*/ 138397 h 1457538"/>
              <a:gd name="connsiteX2" fmla="*/ 486309 w 696988"/>
              <a:gd name="connsiteY2" fmla="*/ 6332 h 1457538"/>
              <a:gd name="connsiteX3" fmla="*/ 696976 w 696988"/>
              <a:gd name="connsiteY3" fmla="*/ 752763 h 1457538"/>
              <a:gd name="connsiteX4" fmla="*/ 696976 w 696988"/>
              <a:gd name="connsiteY4" fmla="*/ 924919 h 1457538"/>
              <a:gd name="connsiteX5" fmla="*/ 439038 w 696988"/>
              <a:gd name="connsiteY5" fmla="*/ 1371460 h 1457538"/>
              <a:gd name="connsiteX6" fmla="*/ 439038 w 696988"/>
              <a:gd name="connsiteY6" fmla="*/ 1457538 h 1457538"/>
              <a:gd name="connsiteX7" fmla="*/ 8353 w 696988"/>
              <a:gd name="connsiteY7" fmla="*/ 1411124 h 1457538"/>
              <a:gd name="connsiteX8" fmla="*/ 439038 w 696988"/>
              <a:gd name="connsiteY8" fmla="*/ 1113227 h 1457538"/>
              <a:gd name="connsiteX9" fmla="*/ 439038 w 696988"/>
              <a:gd name="connsiteY9" fmla="*/ 1199304 h 1457538"/>
              <a:gd name="connsiteX10" fmla="*/ 689141 w 696988"/>
              <a:gd name="connsiteY10" fmla="*/ 838841 h 1457538"/>
              <a:gd name="connsiteX0" fmla="*/ 0 w 688635"/>
              <a:gd name="connsiteY0" fmla="*/ 1411124 h 1457538"/>
              <a:gd name="connsiteX1" fmla="*/ 430685 w 688635"/>
              <a:gd name="connsiteY1" fmla="*/ 1113227 h 1457538"/>
              <a:gd name="connsiteX2" fmla="*/ 430685 w 688635"/>
              <a:gd name="connsiteY2" fmla="*/ 1199304 h 1457538"/>
              <a:gd name="connsiteX3" fmla="*/ 680788 w 688635"/>
              <a:gd name="connsiteY3" fmla="*/ 838841 h 1457538"/>
              <a:gd name="connsiteX4" fmla="*/ 430685 w 688635"/>
              <a:gd name="connsiteY4" fmla="*/ 1371460 h 1457538"/>
              <a:gd name="connsiteX5" fmla="*/ 430685 w 688635"/>
              <a:gd name="connsiteY5" fmla="*/ 1457538 h 1457538"/>
              <a:gd name="connsiteX6" fmla="*/ 0 w 688635"/>
              <a:gd name="connsiteY6" fmla="*/ 1411124 h 1457538"/>
              <a:gd name="connsiteX0" fmla="*/ 688623 w 688635"/>
              <a:gd name="connsiteY0" fmla="*/ 924919 h 1457538"/>
              <a:gd name="connsiteX1" fmla="*/ 259012 w 688635"/>
              <a:gd name="connsiteY1" fmla="*/ 139275 h 1457538"/>
              <a:gd name="connsiteX2" fmla="*/ 487417 w 688635"/>
              <a:gd name="connsiteY2" fmla="*/ 0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0" fmla="*/ 688623 w 688635"/>
              <a:gd name="connsiteY0" fmla="*/ 924919 h 1457538"/>
              <a:gd name="connsiteX1" fmla="*/ 264691 w 688635"/>
              <a:gd name="connsiteY1" fmla="*/ 138397 h 1457538"/>
              <a:gd name="connsiteX2" fmla="*/ 477956 w 688635"/>
              <a:gd name="connsiteY2" fmla="*/ 6332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5" fmla="*/ 430685 w 688635"/>
              <a:gd name="connsiteY5" fmla="*/ 1371460 h 1457538"/>
              <a:gd name="connsiteX6" fmla="*/ 430685 w 688635"/>
              <a:gd name="connsiteY6" fmla="*/ 1457538 h 1457538"/>
              <a:gd name="connsiteX7" fmla="*/ 0 w 688635"/>
              <a:gd name="connsiteY7" fmla="*/ 1411124 h 1457538"/>
              <a:gd name="connsiteX8" fmla="*/ 430685 w 688635"/>
              <a:gd name="connsiteY8" fmla="*/ 1113227 h 1457538"/>
              <a:gd name="connsiteX9" fmla="*/ 430685 w 688635"/>
              <a:gd name="connsiteY9" fmla="*/ 1199304 h 1457538"/>
              <a:gd name="connsiteX10" fmla="*/ 680788 w 688635"/>
              <a:gd name="connsiteY10" fmla="*/ 838841 h 1457538"/>
              <a:gd name="connsiteX0" fmla="*/ 0 w 688635"/>
              <a:gd name="connsiteY0" fmla="*/ 1411124 h 1457538"/>
              <a:gd name="connsiteX1" fmla="*/ 430685 w 688635"/>
              <a:gd name="connsiteY1" fmla="*/ 1113227 h 1457538"/>
              <a:gd name="connsiteX2" fmla="*/ 430685 w 688635"/>
              <a:gd name="connsiteY2" fmla="*/ 1199304 h 1457538"/>
              <a:gd name="connsiteX3" fmla="*/ 680788 w 688635"/>
              <a:gd name="connsiteY3" fmla="*/ 838841 h 1457538"/>
              <a:gd name="connsiteX4" fmla="*/ 430685 w 688635"/>
              <a:gd name="connsiteY4" fmla="*/ 1371460 h 1457538"/>
              <a:gd name="connsiteX5" fmla="*/ 430685 w 688635"/>
              <a:gd name="connsiteY5" fmla="*/ 1457538 h 1457538"/>
              <a:gd name="connsiteX6" fmla="*/ 0 w 688635"/>
              <a:gd name="connsiteY6" fmla="*/ 1411124 h 1457538"/>
              <a:gd name="connsiteX0" fmla="*/ 688623 w 688635"/>
              <a:gd name="connsiteY0" fmla="*/ 924919 h 1457538"/>
              <a:gd name="connsiteX1" fmla="*/ 259012 w 688635"/>
              <a:gd name="connsiteY1" fmla="*/ 139275 h 1457538"/>
              <a:gd name="connsiteX2" fmla="*/ 487417 w 688635"/>
              <a:gd name="connsiteY2" fmla="*/ 0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0" fmla="*/ 688623 w 688635"/>
              <a:gd name="connsiteY0" fmla="*/ 924919 h 1457538"/>
              <a:gd name="connsiteX1" fmla="*/ 264691 w 688635"/>
              <a:gd name="connsiteY1" fmla="*/ 138397 h 1457538"/>
              <a:gd name="connsiteX2" fmla="*/ 477956 w 688635"/>
              <a:gd name="connsiteY2" fmla="*/ 6332 h 1457538"/>
              <a:gd name="connsiteX3" fmla="*/ 688623 w 688635"/>
              <a:gd name="connsiteY3" fmla="*/ 752763 h 1457538"/>
              <a:gd name="connsiteX4" fmla="*/ 688623 w 688635"/>
              <a:gd name="connsiteY4" fmla="*/ 924919 h 1457538"/>
              <a:gd name="connsiteX5" fmla="*/ 430685 w 688635"/>
              <a:gd name="connsiteY5" fmla="*/ 1371460 h 1457538"/>
              <a:gd name="connsiteX6" fmla="*/ 430685 w 688635"/>
              <a:gd name="connsiteY6" fmla="*/ 1457538 h 1457538"/>
              <a:gd name="connsiteX7" fmla="*/ 0 w 688635"/>
              <a:gd name="connsiteY7" fmla="*/ 1411124 h 1457538"/>
              <a:gd name="connsiteX8" fmla="*/ 430685 w 688635"/>
              <a:gd name="connsiteY8" fmla="*/ 1113227 h 1457538"/>
              <a:gd name="connsiteX9" fmla="*/ 430685 w 688635"/>
              <a:gd name="connsiteY9" fmla="*/ 1199304 h 1457538"/>
              <a:gd name="connsiteX10" fmla="*/ 680788 w 688635"/>
              <a:gd name="connsiteY10" fmla="*/ 838841 h 1457538"/>
              <a:gd name="connsiteX0" fmla="*/ 0 w 688635"/>
              <a:gd name="connsiteY0" fmla="*/ 1404792 h 1451206"/>
              <a:gd name="connsiteX1" fmla="*/ 430685 w 688635"/>
              <a:gd name="connsiteY1" fmla="*/ 1106895 h 1451206"/>
              <a:gd name="connsiteX2" fmla="*/ 430685 w 688635"/>
              <a:gd name="connsiteY2" fmla="*/ 1192972 h 1451206"/>
              <a:gd name="connsiteX3" fmla="*/ 680788 w 688635"/>
              <a:gd name="connsiteY3" fmla="*/ 832509 h 1451206"/>
              <a:gd name="connsiteX4" fmla="*/ 430685 w 688635"/>
              <a:gd name="connsiteY4" fmla="*/ 1365128 h 1451206"/>
              <a:gd name="connsiteX5" fmla="*/ 430685 w 688635"/>
              <a:gd name="connsiteY5" fmla="*/ 1451206 h 1451206"/>
              <a:gd name="connsiteX6" fmla="*/ 0 w 688635"/>
              <a:gd name="connsiteY6" fmla="*/ 1404792 h 1451206"/>
              <a:gd name="connsiteX0" fmla="*/ 688623 w 688635"/>
              <a:gd name="connsiteY0" fmla="*/ 918587 h 1451206"/>
              <a:gd name="connsiteX1" fmla="*/ 259012 w 688635"/>
              <a:gd name="connsiteY1" fmla="*/ 132943 h 1451206"/>
              <a:gd name="connsiteX2" fmla="*/ 454385 w 688635"/>
              <a:gd name="connsiteY2" fmla="*/ 151560 h 1451206"/>
              <a:gd name="connsiteX3" fmla="*/ 688623 w 688635"/>
              <a:gd name="connsiteY3" fmla="*/ 746431 h 1451206"/>
              <a:gd name="connsiteX4" fmla="*/ 688623 w 688635"/>
              <a:gd name="connsiteY4" fmla="*/ 918587 h 1451206"/>
              <a:gd name="connsiteX0" fmla="*/ 688623 w 688635"/>
              <a:gd name="connsiteY0" fmla="*/ 918587 h 1451206"/>
              <a:gd name="connsiteX1" fmla="*/ 264691 w 688635"/>
              <a:gd name="connsiteY1" fmla="*/ 132065 h 1451206"/>
              <a:gd name="connsiteX2" fmla="*/ 477956 w 688635"/>
              <a:gd name="connsiteY2" fmla="*/ 0 h 1451206"/>
              <a:gd name="connsiteX3" fmla="*/ 688623 w 688635"/>
              <a:gd name="connsiteY3" fmla="*/ 746431 h 1451206"/>
              <a:gd name="connsiteX4" fmla="*/ 688623 w 688635"/>
              <a:gd name="connsiteY4" fmla="*/ 918587 h 1451206"/>
              <a:gd name="connsiteX5" fmla="*/ 430685 w 688635"/>
              <a:gd name="connsiteY5" fmla="*/ 1365128 h 1451206"/>
              <a:gd name="connsiteX6" fmla="*/ 430685 w 688635"/>
              <a:gd name="connsiteY6" fmla="*/ 1451206 h 1451206"/>
              <a:gd name="connsiteX7" fmla="*/ 0 w 688635"/>
              <a:gd name="connsiteY7" fmla="*/ 1404792 h 1451206"/>
              <a:gd name="connsiteX8" fmla="*/ 430685 w 688635"/>
              <a:gd name="connsiteY8" fmla="*/ 1106895 h 1451206"/>
              <a:gd name="connsiteX9" fmla="*/ 430685 w 688635"/>
              <a:gd name="connsiteY9" fmla="*/ 1192972 h 1451206"/>
              <a:gd name="connsiteX10" fmla="*/ 680788 w 688635"/>
              <a:gd name="connsiteY10" fmla="*/ 832509 h 1451206"/>
              <a:gd name="connsiteX0" fmla="*/ 0 w 688635"/>
              <a:gd name="connsiteY0" fmla="*/ 1287208 h 1333622"/>
              <a:gd name="connsiteX1" fmla="*/ 430685 w 688635"/>
              <a:gd name="connsiteY1" fmla="*/ 989311 h 1333622"/>
              <a:gd name="connsiteX2" fmla="*/ 430685 w 688635"/>
              <a:gd name="connsiteY2" fmla="*/ 1075388 h 1333622"/>
              <a:gd name="connsiteX3" fmla="*/ 680788 w 688635"/>
              <a:gd name="connsiteY3" fmla="*/ 714925 h 1333622"/>
              <a:gd name="connsiteX4" fmla="*/ 430685 w 688635"/>
              <a:gd name="connsiteY4" fmla="*/ 1247544 h 1333622"/>
              <a:gd name="connsiteX5" fmla="*/ 430685 w 688635"/>
              <a:gd name="connsiteY5" fmla="*/ 1333622 h 1333622"/>
              <a:gd name="connsiteX6" fmla="*/ 0 w 688635"/>
              <a:gd name="connsiteY6" fmla="*/ 1287208 h 1333622"/>
              <a:gd name="connsiteX0" fmla="*/ 688623 w 688635"/>
              <a:gd name="connsiteY0" fmla="*/ 801003 h 1333622"/>
              <a:gd name="connsiteX1" fmla="*/ 259012 w 688635"/>
              <a:gd name="connsiteY1" fmla="*/ 15359 h 1333622"/>
              <a:gd name="connsiteX2" fmla="*/ 454385 w 688635"/>
              <a:gd name="connsiteY2" fmla="*/ 33976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0" fmla="*/ 688623 w 688635"/>
              <a:gd name="connsiteY0" fmla="*/ 801003 h 1333622"/>
              <a:gd name="connsiteX1" fmla="*/ 264691 w 688635"/>
              <a:gd name="connsiteY1" fmla="*/ 14481 h 1333622"/>
              <a:gd name="connsiteX2" fmla="*/ 457795 w 688635"/>
              <a:gd name="connsiteY2" fmla="*/ 35322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5" fmla="*/ 430685 w 688635"/>
              <a:gd name="connsiteY5" fmla="*/ 1247544 h 1333622"/>
              <a:gd name="connsiteX6" fmla="*/ 430685 w 688635"/>
              <a:gd name="connsiteY6" fmla="*/ 1333622 h 1333622"/>
              <a:gd name="connsiteX7" fmla="*/ 0 w 688635"/>
              <a:gd name="connsiteY7" fmla="*/ 1287208 h 1333622"/>
              <a:gd name="connsiteX8" fmla="*/ 430685 w 688635"/>
              <a:gd name="connsiteY8" fmla="*/ 989311 h 1333622"/>
              <a:gd name="connsiteX9" fmla="*/ 430685 w 688635"/>
              <a:gd name="connsiteY9" fmla="*/ 1075388 h 1333622"/>
              <a:gd name="connsiteX10" fmla="*/ 680788 w 688635"/>
              <a:gd name="connsiteY10" fmla="*/ 714925 h 1333622"/>
              <a:gd name="connsiteX0" fmla="*/ 0 w 688635"/>
              <a:gd name="connsiteY0" fmla="*/ 1287208 h 1333622"/>
              <a:gd name="connsiteX1" fmla="*/ 430685 w 688635"/>
              <a:gd name="connsiteY1" fmla="*/ 989311 h 1333622"/>
              <a:gd name="connsiteX2" fmla="*/ 430685 w 688635"/>
              <a:gd name="connsiteY2" fmla="*/ 1075388 h 1333622"/>
              <a:gd name="connsiteX3" fmla="*/ 680788 w 688635"/>
              <a:gd name="connsiteY3" fmla="*/ 714925 h 1333622"/>
              <a:gd name="connsiteX4" fmla="*/ 430685 w 688635"/>
              <a:gd name="connsiteY4" fmla="*/ 1247544 h 1333622"/>
              <a:gd name="connsiteX5" fmla="*/ 430685 w 688635"/>
              <a:gd name="connsiteY5" fmla="*/ 1333622 h 1333622"/>
              <a:gd name="connsiteX6" fmla="*/ 0 w 688635"/>
              <a:gd name="connsiteY6" fmla="*/ 1287208 h 1333622"/>
              <a:gd name="connsiteX0" fmla="*/ 688623 w 688635"/>
              <a:gd name="connsiteY0" fmla="*/ 801003 h 1333622"/>
              <a:gd name="connsiteX1" fmla="*/ 259012 w 688635"/>
              <a:gd name="connsiteY1" fmla="*/ 15359 h 1333622"/>
              <a:gd name="connsiteX2" fmla="*/ 454385 w 688635"/>
              <a:gd name="connsiteY2" fmla="*/ 33976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0" fmla="*/ 688623 w 688635"/>
              <a:gd name="connsiteY0" fmla="*/ 801003 h 1333622"/>
              <a:gd name="connsiteX1" fmla="*/ 264691 w 688635"/>
              <a:gd name="connsiteY1" fmla="*/ 14481 h 1333622"/>
              <a:gd name="connsiteX2" fmla="*/ 457795 w 688635"/>
              <a:gd name="connsiteY2" fmla="*/ 35322 h 1333622"/>
              <a:gd name="connsiteX3" fmla="*/ 688623 w 688635"/>
              <a:gd name="connsiteY3" fmla="*/ 628847 h 1333622"/>
              <a:gd name="connsiteX4" fmla="*/ 688623 w 688635"/>
              <a:gd name="connsiteY4" fmla="*/ 801003 h 1333622"/>
              <a:gd name="connsiteX5" fmla="*/ 430685 w 688635"/>
              <a:gd name="connsiteY5" fmla="*/ 1247544 h 1333622"/>
              <a:gd name="connsiteX6" fmla="*/ 430685 w 688635"/>
              <a:gd name="connsiteY6" fmla="*/ 1333622 h 1333622"/>
              <a:gd name="connsiteX7" fmla="*/ 0 w 688635"/>
              <a:gd name="connsiteY7" fmla="*/ 1287208 h 1333622"/>
              <a:gd name="connsiteX8" fmla="*/ 430685 w 688635"/>
              <a:gd name="connsiteY8" fmla="*/ 989311 h 1333622"/>
              <a:gd name="connsiteX9" fmla="*/ 430685 w 688635"/>
              <a:gd name="connsiteY9" fmla="*/ 1075388 h 1333622"/>
              <a:gd name="connsiteX10" fmla="*/ 680788 w 688635"/>
              <a:gd name="connsiteY10" fmla="*/ 714925 h 1333622"/>
              <a:gd name="connsiteX0" fmla="*/ 0 w 688635"/>
              <a:gd name="connsiteY0" fmla="*/ 1335563 h 1381977"/>
              <a:gd name="connsiteX1" fmla="*/ 430685 w 688635"/>
              <a:gd name="connsiteY1" fmla="*/ 1037666 h 1381977"/>
              <a:gd name="connsiteX2" fmla="*/ 430685 w 688635"/>
              <a:gd name="connsiteY2" fmla="*/ 1123743 h 1381977"/>
              <a:gd name="connsiteX3" fmla="*/ 680788 w 688635"/>
              <a:gd name="connsiteY3" fmla="*/ 763280 h 1381977"/>
              <a:gd name="connsiteX4" fmla="*/ 430685 w 688635"/>
              <a:gd name="connsiteY4" fmla="*/ 1295899 h 1381977"/>
              <a:gd name="connsiteX5" fmla="*/ 430685 w 688635"/>
              <a:gd name="connsiteY5" fmla="*/ 1381977 h 1381977"/>
              <a:gd name="connsiteX6" fmla="*/ 0 w 688635"/>
              <a:gd name="connsiteY6" fmla="*/ 1335563 h 1381977"/>
              <a:gd name="connsiteX0" fmla="*/ 688623 w 688635"/>
              <a:gd name="connsiteY0" fmla="*/ 849358 h 1381977"/>
              <a:gd name="connsiteX1" fmla="*/ 259012 w 688635"/>
              <a:gd name="connsiteY1" fmla="*/ 63714 h 1381977"/>
              <a:gd name="connsiteX2" fmla="*/ 454385 w 688635"/>
              <a:gd name="connsiteY2" fmla="*/ 82331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0" fmla="*/ 688623 w 688635"/>
              <a:gd name="connsiteY0" fmla="*/ 849358 h 1381977"/>
              <a:gd name="connsiteX1" fmla="*/ 281407 w 688635"/>
              <a:gd name="connsiteY1" fmla="*/ 11062 h 1381977"/>
              <a:gd name="connsiteX2" fmla="*/ 457795 w 688635"/>
              <a:gd name="connsiteY2" fmla="*/ 83677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5" fmla="*/ 430685 w 688635"/>
              <a:gd name="connsiteY5" fmla="*/ 1295899 h 1381977"/>
              <a:gd name="connsiteX6" fmla="*/ 430685 w 688635"/>
              <a:gd name="connsiteY6" fmla="*/ 1381977 h 1381977"/>
              <a:gd name="connsiteX7" fmla="*/ 0 w 688635"/>
              <a:gd name="connsiteY7" fmla="*/ 1335563 h 1381977"/>
              <a:gd name="connsiteX8" fmla="*/ 430685 w 688635"/>
              <a:gd name="connsiteY8" fmla="*/ 1037666 h 1381977"/>
              <a:gd name="connsiteX9" fmla="*/ 430685 w 688635"/>
              <a:gd name="connsiteY9" fmla="*/ 1123743 h 1381977"/>
              <a:gd name="connsiteX10" fmla="*/ 680788 w 688635"/>
              <a:gd name="connsiteY10" fmla="*/ 763280 h 1381977"/>
              <a:gd name="connsiteX0" fmla="*/ 0 w 688635"/>
              <a:gd name="connsiteY0" fmla="*/ 1335563 h 1381977"/>
              <a:gd name="connsiteX1" fmla="*/ 430685 w 688635"/>
              <a:gd name="connsiteY1" fmla="*/ 1037666 h 1381977"/>
              <a:gd name="connsiteX2" fmla="*/ 430685 w 688635"/>
              <a:gd name="connsiteY2" fmla="*/ 1123743 h 1381977"/>
              <a:gd name="connsiteX3" fmla="*/ 680788 w 688635"/>
              <a:gd name="connsiteY3" fmla="*/ 763280 h 1381977"/>
              <a:gd name="connsiteX4" fmla="*/ 430685 w 688635"/>
              <a:gd name="connsiteY4" fmla="*/ 1295899 h 1381977"/>
              <a:gd name="connsiteX5" fmla="*/ 430685 w 688635"/>
              <a:gd name="connsiteY5" fmla="*/ 1381977 h 1381977"/>
              <a:gd name="connsiteX6" fmla="*/ 0 w 688635"/>
              <a:gd name="connsiteY6" fmla="*/ 1335563 h 1381977"/>
              <a:gd name="connsiteX0" fmla="*/ 688623 w 688635"/>
              <a:gd name="connsiteY0" fmla="*/ 849358 h 1381977"/>
              <a:gd name="connsiteX1" fmla="*/ 282495 w 688635"/>
              <a:gd name="connsiteY1" fmla="*/ 4061 h 1381977"/>
              <a:gd name="connsiteX2" fmla="*/ 454385 w 688635"/>
              <a:gd name="connsiteY2" fmla="*/ 82331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0" fmla="*/ 688623 w 688635"/>
              <a:gd name="connsiteY0" fmla="*/ 849358 h 1381977"/>
              <a:gd name="connsiteX1" fmla="*/ 281407 w 688635"/>
              <a:gd name="connsiteY1" fmla="*/ 11062 h 1381977"/>
              <a:gd name="connsiteX2" fmla="*/ 457795 w 688635"/>
              <a:gd name="connsiteY2" fmla="*/ 83677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5" fmla="*/ 430685 w 688635"/>
              <a:gd name="connsiteY5" fmla="*/ 1295899 h 1381977"/>
              <a:gd name="connsiteX6" fmla="*/ 430685 w 688635"/>
              <a:gd name="connsiteY6" fmla="*/ 1381977 h 1381977"/>
              <a:gd name="connsiteX7" fmla="*/ 0 w 688635"/>
              <a:gd name="connsiteY7" fmla="*/ 1335563 h 1381977"/>
              <a:gd name="connsiteX8" fmla="*/ 430685 w 688635"/>
              <a:gd name="connsiteY8" fmla="*/ 1037666 h 1381977"/>
              <a:gd name="connsiteX9" fmla="*/ 430685 w 688635"/>
              <a:gd name="connsiteY9" fmla="*/ 1123743 h 1381977"/>
              <a:gd name="connsiteX10" fmla="*/ 680788 w 688635"/>
              <a:gd name="connsiteY10" fmla="*/ 763280 h 1381977"/>
              <a:gd name="connsiteX0" fmla="*/ 0 w 688635"/>
              <a:gd name="connsiteY0" fmla="*/ 1335563 h 1381977"/>
              <a:gd name="connsiteX1" fmla="*/ 430685 w 688635"/>
              <a:gd name="connsiteY1" fmla="*/ 1037666 h 1381977"/>
              <a:gd name="connsiteX2" fmla="*/ 430685 w 688635"/>
              <a:gd name="connsiteY2" fmla="*/ 1123743 h 1381977"/>
              <a:gd name="connsiteX3" fmla="*/ 680788 w 688635"/>
              <a:gd name="connsiteY3" fmla="*/ 763280 h 1381977"/>
              <a:gd name="connsiteX4" fmla="*/ 430685 w 688635"/>
              <a:gd name="connsiteY4" fmla="*/ 1295899 h 1381977"/>
              <a:gd name="connsiteX5" fmla="*/ 430685 w 688635"/>
              <a:gd name="connsiteY5" fmla="*/ 1381977 h 1381977"/>
              <a:gd name="connsiteX6" fmla="*/ 0 w 688635"/>
              <a:gd name="connsiteY6" fmla="*/ 1335563 h 1381977"/>
              <a:gd name="connsiteX0" fmla="*/ 688623 w 688635"/>
              <a:gd name="connsiteY0" fmla="*/ 849358 h 1381977"/>
              <a:gd name="connsiteX1" fmla="*/ 282495 w 688635"/>
              <a:gd name="connsiteY1" fmla="*/ 4061 h 1381977"/>
              <a:gd name="connsiteX2" fmla="*/ 454385 w 688635"/>
              <a:gd name="connsiteY2" fmla="*/ 82331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0" fmla="*/ 688623 w 688635"/>
              <a:gd name="connsiteY0" fmla="*/ 849358 h 1381977"/>
              <a:gd name="connsiteX1" fmla="*/ 281407 w 688635"/>
              <a:gd name="connsiteY1" fmla="*/ 11062 h 1381977"/>
              <a:gd name="connsiteX2" fmla="*/ 457795 w 688635"/>
              <a:gd name="connsiteY2" fmla="*/ 83677 h 1381977"/>
              <a:gd name="connsiteX3" fmla="*/ 688623 w 688635"/>
              <a:gd name="connsiteY3" fmla="*/ 677202 h 1381977"/>
              <a:gd name="connsiteX4" fmla="*/ 688623 w 688635"/>
              <a:gd name="connsiteY4" fmla="*/ 849358 h 1381977"/>
              <a:gd name="connsiteX5" fmla="*/ 430685 w 688635"/>
              <a:gd name="connsiteY5" fmla="*/ 1295899 h 1381977"/>
              <a:gd name="connsiteX6" fmla="*/ 430685 w 688635"/>
              <a:gd name="connsiteY6" fmla="*/ 1381977 h 1381977"/>
              <a:gd name="connsiteX7" fmla="*/ 0 w 688635"/>
              <a:gd name="connsiteY7" fmla="*/ 1335563 h 1381977"/>
              <a:gd name="connsiteX8" fmla="*/ 430685 w 688635"/>
              <a:gd name="connsiteY8" fmla="*/ 1037666 h 1381977"/>
              <a:gd name="connsiteX9" fmla="*/ 430685 w 688635"/>
              <a:gd name="connsiteY9" fmla="*/ 1123743 h 1381977"/>
              <a:gd name="connsiteX10" fmla="*/ 680788 w 688635"/>
              <a:gd name="connsiteY10" fmla="*/ 763280 h 1381977"/>
              <a:gd name="connsiteX0" fmla="*/ 87693 w 776328"/>
              <a:gd name="connsiteY0" fmla="*/ 1335563 h 1637682"/>
              <a:gd name="connsiteX1" fmla="*/ 518378 w 776328"/>
              <a:gd name="connsiteY1" fmla="*/ 1037666 h 1637682"/>
              <a:gd name="connsiteX2" fmla="*/ 518378 w 776328"/>
              <a:gd name="connsiteY2" fmla="*/ 1123743 h 1637682"/>
              <a:gd name="connsiteX3" fmla="*/ 768481 w 776328"/>
              <a:gd name="connsiteY3" fmla="*/ 763280 h 1637682"/>
              <a:gd name="connsiteX4" fmla="*/ 518378 w 776328"/>
              <a:gd name="connsiteY4" fmla="*/ 1295899 h 1637682"/>
              <a:gd name="connsiteX5" fmla="*/ 518378 w 776328"/>
              <a:gd name="connsiteY5" fmla="*/ 1381977 h 1637682"/>
              <a:gd name="connsiteX6" fmla="*/ 87693 w 776328"/>
              <a:gd name="connsiteY6" fmla="*/ 1335563 h 1637682"/>
              <a:gd name="connsiteX0" fmla="*/ 776316 w 776328"/>
              <a:gd name="connsiteY0" fmla="*/ 849358 h 1637682"/>
              <a:gd name="connsiteX1" fmla="*/ 370188 w 776328"/>
              <a:gd name="connsiteY1" fmla="*/ 4061 h 1637682"/>
              <a:gd name="connsiteX2" fmla="*/ 542078 w 776328"/>
              <a:gd name="connsiteY2" fmla="*/ 82331 h 1637682"/>
              <a:gd name="connsiteX3" fmla="*/ 776316 w 776328"/>
              <a:gd name="connsiteY3" fmla="*/ 677202 h 1637682"/>
              <a:gd name="connsiteX4" fmla="*/ 776316 w 776328"/>
              <a:gd name="connsiteY4" fmla="*/ 849358 h 1637682"/>
              <a:gd name="connsiteX0" fmla="*/ 776316 w 776328"/>
              <a:gd name="connsiteY0" fmla="*/ 849358 h 1637682"/>
              <a:gd name="connsiteX1" fmla="*/ 369100 w 776328"/>
              <a:gd name="connsiteY1" fmla="*/ 11062 h 1637682"/>
              <a:gd name="connsiteX2" fmla="*/ 545488 w 776328"/>
              <a:gd name="connsiteY2" fmla="*/ 83677 h 1637682"/>
              <a:gd name="connsiteX3" fmla="*/ 776316 w 776328"/>
              <a:gd name="connsiteY3" fmla="*/ 677202 h 1637682"/>
              <a:gd name="connsiteX4" fmla="*/ 776316 w 776328"/>
              <a:gd name="connsiteY4" fmla="*/ 849358 h 1637682"/>
              <a:gd name="connsiteX5" fmla="*/ 518378 w 776328"/>
              <a:gd name="connsiteY5" fmla="*/ 1295899 h 1637682"/>
              <a:gd name="connsiteX6" fmla="*/ 518378 w 776328"/>
              <a:gd name="connsiteY6" fmla="*/ 1381977 h 1637682"/>
              <a:gd name="connsiteX7" fmla="*/ 0 w 776328"/>
              <a:gd name="connsiteY7" fmla="*/ 1637682 h 1637682"/>
              <a:gd name="connsiteX8" fmla="*/ 518378 w 776328"/>
              <a:gd name="connsiteY8" fmla="*/ 1037666 h 1637682"/>
              <a:gd name="connsiteX9" fmla="*/ 518378 w 776328"/>
              <a:gd name="connsiteY9" fmla="*/ 1123743 h 1637682"/>
              <a:gd name="connsiteX10" fmla="*/ 768481 w 776328"/>
              <a:gd name="connsiteY10" fmla="*/ 763280 h 1637682"/>
              <a:gd name="connsiteX0" fmla="*/ 60630 w 749265"/>
              <a:gd name="connsiteY0" fmla="*/ 1335563 h 1527704"/>
              <a:gd name="connsiteX1" fmla="*/ 491315 w 749265"/>
              <a:gd name="connsiteY1" fmla="*/ 1037666 h 1527704"/>
              <a:gd name="connsiteX2" fmla="*/ 491315 w 749265"/>
              <a:gd name="connsiteY2" fmla="*/ 1123743 h 1527704"/>
              <a:gd name="connsiteX3" fmla="*/ 741418 w 749265"/>
              <a:gd name="connsiteY3" fmla="*/ 763280 h 1527704"/>
              <a:gd name="connsiteX4" fmla="*/ 491315 w 749265"/>
              <a:gd name="connsiteY4" fmla="*/ 1295899 h 1527704"/>
              <a:gd name="connsiteX5" fmla="*/ 491315 w 749265"/>
              <a:gd name="connsiteY5" fmla="*/ 1381977 h 1527704"/>
              <a:gd name="connsiteX6" fmla="*/ 60630 w 749265"/>
              <a:gd name="connsiteY6" fmla="*/ 1335563 h 1527704"/>
              <a:gd name="connsiteX0" fmla="*/ 749253 w 749265"/>
              <a:gd name="connsiteY0" fmla="*/ 849358 h 1527704"/>
              <a:gd name="connsiteX1" fmla="*/ 343125 w 749265"/>
              <a:gd name="connsiteY1" fmla="*/ 4061 h 1527704"/>
              <a:gd name="connsiteX2" fmla="*/ 515015 w 749265"/>
              <a:gd name="connsiteY2" fmla="*/ 82331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0" fmla="*/ 749253 w 749265"/>
              <a:gd name="connsiteY0" fmla="*/ 849358 h 1527704"/>
              <a:gd name="connsiteX1" fmla="*/ 342037 w 749265"/>
              <a:gd name="connsiteY1" fmla="*/ 11062 h 1527704"/>
              <a:gd name="connsiteX2" fmla="*/ 518425 w 749265"/>
              <a:gd name="connsiteY2" fmla="*/ 83677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5" fmla="*/ 491315 w 749265"/>
              <a:gd name="connsiteY5" fmla="*/ 1295899 h 1527704"/>
              <a:gd name="connsiteX6" fmla="*/ 491315 w 749265"/>
              <a:gd name="connsiteY6" fmla="*/ 1381977 h 1527704"/>
              <a:gd name="connsiteX7" fmla="*/ 0 w 749265"/>
              <a:gd name="connsiteY7" fmla="*/ 1527704 h 1527704"/>
              <a:gd name="connsiteX8" fmla="*/ 491315 w 749265"/>
              <a:gd name="connsiteY8" fmla="*/ 1037666 h 1527704"/>
              <a:gd name="connsiteX9" fmla="*/ 491315 w 749265"/>
              <a:gd name="connsiteY9" fmla="*/ 1123743 h 1527704"/>
              <a:gd name="connsiteX10" fmla="*/ 741418 w 749265"/>
              <a:gd name="connsiteY10" fmla="*/ 763280 h 1527704"/>
              <a:gd name="connsiteX0" fmla="*/ 63823 w 749265"/>
              <a:gd name="connsiteY0" fmla="*/ 1495703 h 1527704"/>
              <a:gd name="connsiteX1" fmla="*/ 491315 w 749265"/>
              <a:gd name="connsiteY1" fmla="*/ 1037666 h 1527704"/>
              <a:gd name="connsiteX2" fmla="*/ 491315 w 749265"/>
              <a:gd name="connsiteY2" fmla="*/ 1123743 h 1527704"/>
              <a:gd name="connsiteX3" fmla="*/ 741418 w 749265"/>
              <a:gd name="connsiteY3" fmla="*/ 763280 h 1527704"/>
              <a:gd name="connsiteX4" fmla="*/ 491315 w 749265"/>
              <a:gd name="connsiteY4" fmla="*/ 1295899 h 1527704"/>
              <a:gd name="connsiteX5" fmla="*/ 491315 w 749265"/>
              <a:gd name="connsiteY5" fmla="*/ 1381977 h 1527704"/>
              <a:gd name="connsiteX6" fmla="*/ 63823 w 749265"/>
              <a:gd name="connsiteY6" fmla="*/ 1495703 h 1527704"/>
              <a:gd name="connsiteX0" fmla="*/ 749253 w 749265"/>
              <a:gd name="connsiteY0" fmla="*/ 849358 h 1527704"/>
              <a:gd name="connsiteX1" fmla="*/ 343125 w 749265"/>
              <a:gd name="connsiteY1" fmla="*/ 4061 h 1527704"/>
              <a:gd name="connsiteX2" fmla="*/ 515015 w 749265"/>
              <a:gd name="connsiteY2" fmla="*/ 82331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0" fmla="*/ 749253 w 749265"/>
              <a:gd name="connsiteY0" fmla="*/ 849358 h 1527704"/>
              <a:gd name="connsiteX1" fmla="*/ 342037 w 749265"/>
              <a:gd name="connsiteY1" fmla="*/ 11062 h 1527704"/>
              <a:gd name="connsiteX2" fmla="*/ 518425 w 749265"/>
              <a:gd name="connsiteY2" fmla="*/ 83677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5" fmla="*/ 491315 w 749265"/>
              <a:gd name="connsiteY5" fmla="*/ 1295899 h 1527704"/>
              <a:gd name="connsiteX6" fmla="*/ 491315 w 749265"/>
              <a:gd name="connsiteY6" fmla="*/ 1381977 h 1527704"/>
              <a:gd name="connsiteX7" fmla="*/ 0 w 749265"/>
              <a:gd name="connsiteY7" fmla="*/ 1527704 h 1527704"/>
              <a:gd name="connsiteX8" fmla="*/ 491315 w 749265"/>
              <a:gd name="connsiteY8" fmla="*/ 1037666 h 1527704"/>
              <a:gd name="connsiteX9" fmla="*/ 491315 w 749265"/>
              <a:gd name="connsiteY9" fmla="*/ 1123743 h 1527704"/>
              <a:gd name="connsiteX10" fmla="*/ 741418 w 749265"/>
              <a:gd name="connsiteY10" fmla="*/ 763280 h 1527704"/>
              <a:gd name="connsiteX0" fmla="*/ 58511 w 749265"/>
              <a:gd name="connsiteY0" fmla="*/ 1424959 h 1527704"/>
              <a:gd name="connsiteX1" fmla="*/ 491315 w 749265"/>
              <a:gd name="connsiteY1" fmla="*/ 1037666 h 1527704"/>
              <a:gd name="connsiteX2" fmla="*/ 491315 w 749265"/>
              <a:gd name="connsiteY2" fmla="*/ 1123743 h 1527704"/>
              <a:gd name="connsiteX3" fmla="*/ 741418 w 749265"/>
              <a:gd name="connsiteY3" fmla="*/ 763280 h 1527704"/>
              <a:gd name="connsiteX4" fmla="*/ 491315 w 749265"/>
              <a:gd name="connsiteY4" fmla="*/ 1295899 h 1527704"/>
              <a:gd name="connsiteX5" fmla="*/ 491315 w 749265"/>
              <a:gd name="connsiteY5" fmla="*/ 1381977 h 1527704"/>
              <a:gd name="connsiteX6" fmla="*/ 58511 w 749265"/>
              <a:gd name="connsiteY6" fmla="*/ 1424959 h 1527704"/>
              <a:gd name="connsiteX0" fmla="*/ 749253 w 749265"/>
              <a:gd name="connsiteY0" fmla="*/ 849358 h 1527704"/>
              <a:gd name="connsiteX1" fmla="*/ 343125 w 749265"/>
              <a:gd name="connsiteY1" fmla="*/ 4061 h 1527704"/>
              <a:gd name="connsiteX2" fmla="*/ 515015 w 749265"/>
              <a:gd name="connsiteY2" fmla="*/ 82331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0" fmla="*/ 749253 w 749265"/>
              <a:gd name="connsiteY0" fmla="*/ 849358 h 1527704"/>
              <a:gd name="connsiteX1" fmla="*/ 342037 w 749265"/>
              <a:gd name="connsiteY1" fmla="*/ 11062 h 1527704"/>
              <a:gd name="connsiteX2" fmla="*/ 518425 w 749265"/>
              <a:gd name="connsiteY2" fmla="*/ 83677 h 1527704"/>
              <a:gd name="connsiteX3" fmla="*/ 749253 w 749265"/>
              <a:gd name="connsiteY3" fmla="*/ 677202 h 1527704"/>
              <a:gd name="connsiteX4" fmla="*/ 749253 w 749265"/>
              <a:gd name="connsiteY4" fmla="*/ 849358 h 1527704"/>
              <a:gd name="connsiteX5" fmla="*/ 491315 w 749265"/>
              <a:gd name="connsiteY5" fmla="*/ 1295899 h 1527704"/>
              <a:gd name="connsiteX6" fmla="*/ 491315 w 749265"/>
              <a:gd name="connsiteY6" fmla="*/ 1381977 h 1527704"/>
              <a:gd name="connsiteX7" fmla="*/ 0 w 749265"/>
              <a:gd name="connsiteY7" fmla="*/ 1527704 h 1527704"/>
              <a:gd name="connsiteX8" fmla="*/ 491315 w 749265"/>
              <a:gd name="connsiteY8" fmla="*/ 1037666 h 1527704"/>
              <a:gd name="connsiteX9" fmla="*/ 491315 w 749265"/>
              <a:gd name="connsiteY9" fmla="*/ 1123743 h 1527704"/>
              <a:gd name="connsiteX10" fmla="*/ 741418 w 749265"/>
              <a:gd name="connsiteY10" fmla="*/ 763280 h 1527704"/>
              <a:gd name="connsiteX0" fmla="*/ 0 w 690754"/>
              <a:gd name="connsiteY0" fmla="*/ 1424959 h 1424959"/>
              <a:gd name="connsiteX1" fmla="*/ 432804 w 690754"/>
              <a:gd name="connsiteY1" fmla="*/ 1037666 h 1424959"/>
              <a:gd name="connsiteX2" fmla="*/ 432804 w 690754"/>
              <a:gd name="connsiteY2" fmla="*/ 1123743 h 1424959"/>
              <a:gd name="connsiteX3" fmla="*/ 682907 w 690754"/>
              <a:gd name="connsiteY3" fmla="*/ 763280 h 1424959"/>
              <a:gd name="connsiteX4" fmla="*/ 432804 w 690754"/>
              <a:gd name="connsiteY4" fmla="*/ 1295899 h 1424959"/>
              <a:gd name="connsiteX5" fmla="*/ 432804 w 690754"/>
              <a:gd name="connsiteY5" fmla="*/ 1381977 h 1424959"/>
              <a:gd name="connsiteX6" fmla="*/ 0 w 690754"/>
              <a:gd name="connsiteY6" fmla="*/ 1424959 h 1424959"/>
              <a:gd name="connsiteX0" fmla="*/ 690742 w 690754"/>
              <a:gd name="connsiteY0" fmla="*/ 849358 h 1424959"/>
              <a:gd name="connsiteX1" fmla="*/ 284614 w 690754"/>
              <a:gd name="connsiteY1" fmla="*/ 4061 h 1424959"/>
              <a:gd name="connsiteX2" fmla="*/ 456504 w 690754"/>
              <a:gd name="connsiteY2" fmla="*/ 82331 h 1424959"/>
              <a:gd name="connsiteX3" fmla="*/ 690742 w 690754"/>
              <a:gd name="connsiteY3" fmla="*/ 677202 h 1424959"/>
              <a:gd name="connsiteX4" fmla="*/ 690742 w 690754"/>
              <a:gd name="connsiteY4" fmla="*/ 849358 h 1424959"/>
              <a:gd name="connsiteX0" fmla="*/ 690742 w 690754"/>
              <a:gd name="connsiteY0" fmla="*/ 849358 h 1424959"/>
              <a:gd name="connsiteX1" fmla="*/ 283526 w 690754"/>
              <a:gd name="connsiteY1" fmla="*/ 11062 h 1424959"/>
              <a:gd name="connsiteX2" fmla="*/ 459914 w 690754"/>
              <a:gd name="connsiteY2" fmla="*/ 83677 h 1424959"/>
              <a:gd name="connsiteX3" fmla="*/ 690742 w 690754"/>
              <a:gd name="connsiteY3" fmla="*/ 677202 h 1424959"/>
              <a:gd name="connsiteX4" fmla="*/ 690742 w 690754"/>
              <a:gd name="connsiteY4" fmla="*/ 849358 h 1424959"/>
              <a:gd name="connsiteX5" fmla="*/ 432804 w 690754"/>
              <a:gd name="connsiteY5" fmla="*/ 1295899 h 1424959"/>
              <a:gd name="connsiteX6" fmla="*/ 432804 w 690754"/>
              <a:gd name="connsiteY6" fmla="*/ 1381977 h 1424959"/>
              <a:gd name="connsiteX7" fmla="*/ 1460 w 690754"/>
              <a:gd name="connsiteY7" fmla="*/ 1424798 h 1424959"/>
              <a:gd name="connsiteX8" fmla="*/ 432804 w 690754"/>
              <a:gd name="connsiteY8" fmla="*/ 1037666 h 1424959"/>
              <a:gd name="connsiteX9" fmla="*/ 432804 w 690754"/>
              <a:gd name="connsiteY9" fmla="*/ 1123743 h 1424959"/>
              <a:gd name="connsiteX10" fmla="*/ 682907 w 690754"/>
              <a:gd name="connsiteY10" fmla="*/ 763280 h 1424959"/>
              <a:gd name="connsiteX0" fmla="*/ 0 w 690754"/>
              <a:gd name="connsiteY0" fmla="*/ 1524669 h 1524669"/>
              <a:gd name="connsiteX1" fmla="*/ 432804 w 690754"/>
              <a:gd name="connsiteY1" fmla="*/ 1137376 h 1524669"/>
              <a:gd name="connsiteX2" fmla="*/ 432804 w 690754"/>
              <a:gd name="connsiteY2" fmla="*/ 1223453 h 1524669"/>
              <a:gd name="connsiteX3" fmla="*/ 682907 w 690754"/>
              <a:gd name="connsiteY3" fmla="*/ 862990 h 1524669"/>
              <a:gd name="connsiteX4" fmla="*/ 432804 w 690754"/>
              <a:gd name="connsiteY4" fmla="*/ 1395609 h 1524669"/>
              <a:gd name="connsiteX5" fmla="*/ 432804 w 690754"/>
              <a:gd name="connsiteY5" fmla="*/ 1481687 h 1524669"/>
              <a:gd name="connsiteX6" fmla="*/ 0 w 690754"/>
              <a:gd name="connsiteY6" fmla="*/ 1524669 h 1524669"/>
              <a:gd name="connsiteX0" fmla="*/ 690742 w 690754"/>
              <a:gd name="connsiteY0" fmla="*/ 949068 h 1524669"/>
              <a:gd name="connsiteX1" fmla="*/ 284614 w 690754"/>
              <a:gd name="connsiteY1" fmla="*/ 103771 h 1524669"/>
              <a:gd name="connsiteX2" fmla="*/ 456504 w 690754"/>
              <a:gd name="connsiteY2" fmla="*/ 182041 h 1524669"/>
              <a:gd name="connsiteX3" fmla="*/ 690742 w 690754"/>
              <a:gd name="connsiteY3" fmla="*/ 776912 h 1524669"/>
              <a:gd name="connsiteX4" fmla="*/ 690742 w 690754"/>
              <a:gd name="connsiteY4" fmla="*/ 949068 h 1524669"/>
              <a:gd name="connsiteX0" fmla="*/ 690742 w 690754"/>
              <a:gd name="connsiteY0" fmla="*/ 949068 h 1524669"/>
              <a:gd name="connsiteX1" fmla="*/ 330228 w 690754"/>
              <a:gd name="connsiteY1" fmla="*/ 7545 h 1524669"/>
              <a:gd name="connsiteX2" fmla="*/ 459914 w 690754"/>
              <a:gd name="connsiteY2" fmla="*/ 183387 h 1524669"/>
              <a:gd name="connsiteX3" fmla="*/ 690742 w 690754"/>
              <a:gd name="connsiteY3" fmla="*/ 776912 h 1524669"/>
              <a:gd name="connsiteX4" fmla="*/ 690742 w 690754"/>
              <a:gd name="connsiteY4" fmla="*/ 949068 h 1524669"/>
              <a:gd name="connsiteX5" fmla="*/ 432804 w 690754"/>
              <a:gd name="connsiteY5" fmla="*/ 1395609 h 1524669"/>
              <a:gd name="connsiteX6" fmla="*/ 432804 w 690754"/>
              <a:gd name="connsiteY6" fmla="*/ 1481687 h 1524669"/>
              <a:gd name="connsiteX7" fmla="*/ 1460 w 690754"/>
              <a:gd name="connsiteY7" fmla="*/ 1524508 h 1524669"/>
              <a:gd name="connsiteX8" fmla="*/ 432804 w 690754"/>
              <a:gd name="connsiteY8" fmla="*/ 1137376 h 1524669"/>
              <a:gd name="connsiteX9" fmla="*/ 432804 w 690754"/>
              <a:gd name="connsiteY9" fmla="*/ 1223453 h 1524669"/>
              <a:gd name="connsiteX10" fmla="*/ 682907 w 690754"/>
              <a:gd name="connsiteY10" fmla="*/ 862990 h 1524669"/>
              <a:gd name="connsiteX0" fmla="*/ 0 w 690754"/>
              <a:gd name="connsiteY0" fmla="*/ 1526314 h 1526314"/>
              <a:gd name="connsiteX1" fmla="*/ 432804 w 690754"/>
              <a:gd name="connsiteY1" fmla="*/ 1139021 h 1526314"/>
              <a:gd name="connsiteX2" fmla="*/ 432804 w 690754"/>
              <a:gd name="connsiteY2" fmla="*/ 1225098 h 1526314"/>
              <a:gd name="connsiteX3" fmla="*/ 682907 w 690754"/>
              <a:gd name="connsiteY3" fmla="*/ 864635 h 1526314"/>
              <a:gd name="connsiteX4" fmla="*/ 432804 w 690754"/>
              <a:gd name="connsiteY4" fmla="*/ 1397254 h 1526314"/>
              <a:gd name="connsiteX5" fmla="*/ 432804 w 690754"/>
              <a:gd name="connsiteY5" fmla="*/ 1483332 h 1526314"/>
              <a:gd name="connsiteX6" fmla="*/ 0 w 690754"/>
              <a:gd name="connsiteY6" fmla="*/ 1526314 h 1526314"/>
              <a:gd name="connsiteX0" fmla="*/ 690742 w 690754"/>
              <a:gd name="connsiteY0" fmla="*/ 950713 h 1526314"/>
              <a:gd name="connsiteX1" fmla="*/ 284614 w 690754"/>
              <a:gd name="connsiteY1" fmla="*/ 105416 h 1526314"/>
              <a:gd name="connsiteX2" fmla="*/ 456504 w 690754"/>
              <a:gd name="connsiteY2" fmla="*/ 183686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0" fmla="*/ 690742 w 690754"/>
              <a:gd name="connsiteY0" fmla="*/ 950713 h 1526314"/>
              <a:gd name="connsiteX1" fmla="*/ 330228 w 690754"/>
              <a:gd name="connsiteY1" fmla="*/ 9190 h 1526314"/>
              <a:gd name="connsiteX2" fmla="*/ 502637 w 690754"/>
              <a:gd name="connsiteY2" fmla="*/ 126825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5" fmla="*/ 432804 w 690754"/>
              <a:gd name="connsiteY5" fmla="*/ 1397254 h 1526314"/>
              <a:gd name="connsiteX6" fmla="*/ 432804 w 690754"/>
              <a:gd name="connsiteY6" fmla="*/ 1483332 h 1526314"/>
              <a:gd name="connsiteX7" fmla="*/ 1460 w 690754"/>
              <a:gd name="connsiteY7" fmla="*/ 1526153 h 1526314"/>
              <a:gd name="connsiteX8" fmla="*/ 432804 w 690754"/>
              <a:gd name="connsiteY8" fmla="*/ 1139021 h 1526314"/>
              <a:gd name="connsiteX9" fmla="*/ 432804 w 690754"/>
              <a:gd name="connsiteY9" fmla="*/ 1225098 h 1526314"/>
              <a:gd name="connsiteX10" fmla="*/ 682907 w 690754"/>
              <a:gd name="connsiteY10" fmla="*/ 864635 h 1526314"/>
              <a:gd name="connsiteX0" fmla="*/ 0 w 690754"/>
              <a:gd name="connsiteY0" fmla="*/ 1526314 h 1526314"/>
              <a:gd name="connsiteX1" fmla="*/ 432804 w 690754"/>
              <a:gd name="connsiteY1" fmla="*/ 1139021 h 1526314"/>
              <a:gd name="connsiteX2" fmla="*/ 432804 w 690754"/>
              <a:gd name="connsiteY2" fmla="*/ 1225098 h 1526314"/>
              <a:gd name="connsiteX3" fmla="*/ 682907 w 690754"/>
              <a:gd name="connsiteY3" fmla="*/ 864635 h 1526314"/>
              <a:gd name="connsiteX4" fmla="*/ 432804 w 690754"/>
              <a:gd name="connsiteY4" fmla="*/ 1397254 h 1526314"/>
              <a:gd name="connsiteX5" fmla="*/ 432804 w 690754"/>
              <a:gd name="connsiteY5" fmla="*/ 1483332 h 1526314"/>
              <a:gd name="connsiteX6" fmla="*/ 0 w 690754"/>
              <a:gd name="connsiteY6" fmla="*/ 1526314 h 1526314"/>
              <a:gd name="connsiteX0" fmla="*/ 690742 w 690754"/>
              <a:gd name="connsiteY0" fmla="*/ 950713 h 1526314"/>
              <a:gd name="connsiteX1" fmla="*/ 284614 w 690754"/>
              <a:gd name="connsiteY1" fmla="*/ 105416 h 1526314"/>
              <a:gd name="connsiteX2" fmla="*/ 515151 w 690754"/>
              <a:gd name="connsiteY2" fmla="*/ 121941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0" fmla="*/ 690742 w 690754"/>
              <a:gd name="connsiteY0" fmla="*/ 950713 h 1526314"/>
              <a:gd name="connsiteX1" fmla="*/ 330228 w 690754"/>
              <a:gd name="connsiteY1" fmla="*/ 9190 h 1526314"/>
              <a:gd name="connsiteX2" fmla="*/ 502637 w 690754"/>
              <a:gd name="connsiteY2" fmla="*/ 126825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5" fmla="*/ 432804 w 690754"/>
              <a:gd name="connsiteY5" fmla="*/ 1397254 h 1526314"/>
              <a:gd name="connsiteX6" fmla="*/ 432804 w 690754"/>
              <a:gd name="connsiteY6" fmla="*/ 1483332 h 1526314"/>
              <a:gd name="connsiteX7" fmla="*/ 1460 w 690754"/>
              <a:gd name="connsiteY7" fmla="*/ 1526153 h 1526314"/>
              <a:gd name="connsiteX8" fmla="*/ 432804 w 690754"/>
              <a:gd name="connsiteY8" fmla="*/ 1139021 h 1526314"/>
              <a:gd name="connsiteX9" fmla="*/ 432804 w 690754"/>
              <a:gd name="connsiteY9" fmla="*/ 1225098 h 1526314"/>
              <a:gd name="connsiteX10" fmla="*/ 682907 w 690754"/>
              <a:gd name="connsiteY10" fmla="*/ 864635 h 1526314"/>
              <a:gd name="connsiteX0" fmla="*/ 0 w 690754"/>
              <a:gd name="connsiteY0" fmla="*/ 1526314 h 1526314"/>
              <a:gd name="connsiteX1" fmla="*/ 432804 w 690754"/>
              <a:gd name="connsiteY1" fmla="*/ 1139021 h 1526314"/>
              <a:gd name="connsiteX2" fmla="*/ 432804 w 690754"/>
              <a:gd name="connsiteY2" fmla="*/ 1225098 h 1526314"/>
              <a:gd name="connsiteX3" fmla="*/ 682907 w 690754"/>
              <a:gd name="connsiteY3" fmla="*/ 864635 h 1526314"/>
              <a:gd name="connsiteX4" fmla="*/ 432804 w 690754"/>
              <a:gd name="connsiteY4" fmla="*/ 1397254 h 1526314"/>
              <a:gd name="connsiteX5" fmla="*/ 432804 w 690754"/>
              <a:gd name="connsiteY5" fmla="*/ 1483332 h 1526314"/>
              <a:gd name="connsiteX6" fmla="*/ 0 w 690754"/>
              <a:gd name="connsiteY6" fmla="*/ 1526314 h 1526314"/>
              <a:gd name="connsiteX0" fmla="*/ 690742 w 690754"/>
              <a:gd name="connsiteY0" fmla="*/ 950713 h 1526314"/>
              <a:gd name="connsiteX1" fmla="*/ 336093 w 690754"/>
              <a:gd name="connsiteY1" fmla="*/ 7013 h 1526314"/>
              <a:gd name="connsiteX2" fmla="*/ 515151 w 690754"/>
              <a:gd name="connsiteY2" fmla="*/ 121941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0" fmla="*/ 690742 w 690754"/>
              <a:gd name="connsiteY0" fmla="*/ 950713 h 1526314"/>
              <a:gd name="connsiteX1" fmla="*/ 330228 w 690754"/>
              <a:gd name="connsiteY1" fmla="*/ 9190 h 1526314"/>
              <a:gd name="connsiteX2" fmla="*/ 502637 w 690754"/>
              <a:gd name="connsiteY2" fmla="*/ 126825 h 1526314"/>
              <a:gd name="connsiteX3" fmla="*/ 690742 w 690754"/>
              <a:gd name="connsiteY3" fmla="*/ 778557 h 1526314"/>
              <a:gd name="connsiteX4" fmla="*/ 690742 w 690754"/>
              <a:gd name="connsiteY4" fmla="*/ 950713 h 1526314"/>
              <a:gd name="connsiteX5" fmla="*/ 432804 w 690754"/>
              <a:gd name="connsiteY5" fmla="*/ 1397254 h 1526314"/>
              <a:gd name="connsiteX6" fmla="*/ 432804 w 690754"/>
              <a:gd name="connsiteY6" fmla="*/ 1483332 h 1526314"/>
              <a:gd name="connsiteX7" fmla="*/ 1460 w 690754"/>
              <a:gd name="connsiteY7" fmla="*/ 1526153 h 1526314"/>
              <a:gd name="connsiteX8" fmla="*/ 432804 w 690754"/>
              <a:gd name="connsiteY8" fmla="*/ 1139021 h 1526314"/>
              <a:gd name="connsiteX9" fmla="*/ 432804 w 690754"/>
              <a:gd name="connsiteY9" fmla="*/ 1225098 h 1526314"/>
              <a:gd name="connsiteX10" fmla="*/ 682907 w 690754"/>
              <a:gd name="connsiteY10" fmla="*/ 864635 h 1526314"/>
              <a:gd name="connsiteX0" fmla="*/ 0 w 690754"/>
              <a:gd name="connsiteY0" fmla="*/ 1560605 h 1560605"/>
              <a:gd name="connsiteX1" fmla="*/ 432804 w 690754"/>
              <a:gd name="connsiteY1" fmla="*/ 1173312 h 1560605"/>
              <a:gd name="connsiteX2" fmla="*/ 432804 w 690754"/>
              <a:gd name="connsiteY2" fmla="*/ 1259389 h 1560605"/>
              <a:gd name="connsiteX3" fmla="*/ 682907 w 690754"/>
              <a:gd name="connsiteY3" fmla="*/ 898926 h 1560605"/>
              <a:gd name="connsiteX4" fmla="*/ 432804 w 690754"/>
              <a:gd name="connsiteY4" fmla="*/ 1431545 h 1560605"/>
              <a:gd name="connsiteX5" fmla="*/ 432804 w 690754"/>
              <a:gd name="connsiteY5" fmla="*/ 1517623 h 1560605"/>
              <a:gd name="connsiteX6" fmla="*/ 0 w 690754"/>
              <a:gd name="connsiteY6" fmla="*/ 1560605 h 1560605"/>
              <a:gd name="connsiteX0" fmla="*/ 690742 w 690754"/>
              <a:gd name="connsiteY0" fmla="*/ 985004 h 1560605"/>
              <a:gd name="connsiteX1" fmla="*/ 336093 w 690754"/>
              <a:gd name="connsiteY1" fmla="*/ 41304 h 1560605"/>
              <a:gd name="connsiteX2" fmla="*/ 515151 w 690754"/>
              <a:gd name="connsiteY2" fmla="*/ 156232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0" fmla="*/ 690742 w 690754"/>
              <a:gd name="connsiteY0" fmla="*/ 985004 h 1560605"/>
              <a:gd name="connsiteX1" fmla="*/ 330228 w 690754"/>
              <a:gd name="connsiteY1" fmla="*/ 43481 h 1560605"/>
              <a:gd name="connsiteX2" fmla="*/ 637709 w 690754"/>
              <a:gd name="connsiteY2" fmla="*/ 0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5" fmla="*/ 432804 w 690754"/>
              <a:gd name="connsiteY5" fmla="*/ 1431545 h 1560605"/>
              <a:gd name="connsiteX6" fmla="*/ 432804 w 690754"/>
              <a:gd name="connsiteY6" fmla="*/ 1517623 h 1560605"/>
              <a:gd name="connsiteX7" fmla="*/ 1460 w 690754"/>
              <a:gd name="connsiteY7" fmla="*/ 1560444 h 1560605"/>
              <a:gd name="connsiteX8" fmla="*/ 432804 w 690754"/>
              <a:gd name="connsiteY8" fmla="*/ 1173312 h 1560605"/>
              <a:gd name="connsiteX9" fmla="*/ 432804 w 690754"/>
              <a:gd name="connsiteY9" fmla="*/ 1259389 h 1560605"/>
              <a:gd name="connsiteX10" fmla="*/ 682907 w 690754"/>
              <a:gd name="connsiteY10" fmla="*/ 898926 h 1560605"/>
              <a:gd name="connsiteX0" fmla="*/ 0 w 690754"/>
              <a:gd name="connsiteY0" fmla="*/ 1560605 h 1560605"/>
              <a:gd name="connsiteX1" fmla="*/ 432804 w 690754"/>
              <a:gd name="connsiteY1" fmla="*/ 1173312 h 1560605"/>
              <a:gd name="connsiteX2" fmla="*/ 432804 w 690754"/>
              <a:gd name="connsiteY2" fmla="*/ 1259389 h 1560605"/>
              <a:gd name="connsiteX3" fmla="*/ 682907 w 690754"/>
              <a:gd name="connsiteY3" fmla="*/ 898926 h 1560605"/>
              <a:gd name="connsiteX4" fmla="*/ 432804 w 690754"/>
              <a:gd name="connsiteY4" fmla="*/ 1431545 h 1560605"/>
              <a:gd name="connsiteX5" fmla="*/ 432804 w 690754"/>
              <a:gd name="connsiteY5" fmla="*/ 1517623 h 1560605"/>
              <a:gd name="connsiteX6" fmla="*/ 0 w 690754"/>
              <a:gd name="connsiteY6" fmla="*/ 1560605 h 1560605"/>
              <a:gd name="connsiteX0" fmla="*/ 690742 w 690754"/>
              <a:gd name="connsiteY0" fmla="*/ 985004 h 1560605"/>
              <a:gd name="connsiteX1" fmla="*/ 336093 w 690754"/>
              <a:gd name="connsiteY1" fmla="*/ 41304 h 1560605"/>
              <a:gd name="connsiteX2" fmla="*/ 640404 w 690754"/>
              <a:gd name="connsiteY2" fmla="*/ 1548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0" fmla="*/ 690742 w 690754"/>
              <a:gd name="connsiteY0" fmla="*/ 985004 h 1560605"/>
              <a:gd name="connsiteX1" fmla="*/ 330228 w 690754"/>
              <a:gd name="connsiteY1" fmla="*/ 43481 h 1560605"/>
              <a:gd name="connsiteX2" fmla="*/ 637709 w 690754"/>
              <a:gd name="connsiteY2" fmla="*/ 0 h 1560605"/>
              <a:gd name="connsiteX3" fmla="*/ 690742 w 690754"/>
              <a:gd name="connsiteY3" fmla="*/ 812848 h 1560605"/>
              <a:gd name="connsiteX4" fmla="*/ 690742 w 690754"/>
              <a:gd name="connsiteY4" fmla="*/ 985004 h 1560605"/>
              <a:gd name="connsiteX5" fmla="*/ 432804 w 690754"/>
              <a:gd name="connsiteY5" fmla="*/ 1431545 h 1560605"/>
              <a:gd name="connsiteX6" fmla="*/ 432804 w 690754"/>
              <a:gd name="connsiteY6" fmla="*/ 1517623 h 1560605"/>
              <a:gd name="connsiteX7" fmla="*/ 1460 w 690754"/>
              <a:gd name="connsiteY7" fmla="*/ 1560444 h 1560605"/>
              <a:gd name="connsiteX8" fmla="*/ 432804 w 690754"/>
              <a:gd name="connsiteY8" fmla="*/ 1173312 h 1560605"/>
              <a:gd name="connsiteX9" fmla="*/ 432804 w 690754"/>
              <a:gd name="connsiteY9" fmla="*/ 1259389 h 1560605"/>
              <a:gd name="connsiteX10" fmla="*/ 682907 w 690754"/>
              <a:gd name="connsiteY10" fmla="*/ 898926 h 1560605"/>
              <a:gd name="connsiteX0" fmla="*/ 0 w 690754"/>
              <a:gd name="connsiteY0" fmla="*/ 1717344 h 1717344"/>
              <a:gd name="connsiteX1" fmla="*/ 432804 w 690754"/>
              <a:gd name="connsiteY1" fmla="*/ 1330051 h 1717344"/>
              <a:gd name="connsiteX2" fmla="*/ 432804 w 690754"/>
              <a:gd name="connsiteY2" fmla="*/ 1416128 h 1717344"/>
              <a:gd name="connsiteX3" fmla="*/ 682907 w 690754"/>
              <a:gd name="connsiteY3" fmla="*/ 1055665 h 1717344"/>
              <a:gd name="connsiteX4" fmla="*/ 432804 w 690754"/>
              <a:gd name="connsiteY4" fmla="*/ 1588284 h 1717344"/>
              <a:gd name="connsiteX5" fmla="*/ 432804 w 690754"/>
              <a:gd name="connsiteY5" fmla="*/ 1674362 h 1717344"/>
              <a:gd name="connsiteX6" fmla="*/ 0 w 690754"/>
              <a:gd name="connsiteY6" fmla="*/ 1717344 h 1717344"/>
              <a:gd name="connsiteX0" fmla="*/ 690742 w 690754"/>
              <a:gd name="connsiteY0" fmla="*/ 1141743 h 1717344"/>
              <a:gd name="connsiteX1" fmla="*/ 336093 w 690754"/>
              <a:gd name="connsiteY1" fmla="*/ 198043 h 1717344"/>
              <a:gd name="connsiteX2" fmla="*/ 640404 w 690754"/>
              <a:gd name="connsiteY2" fmla="*/ 158287 h 1717344"/>
              <a:gd name="connsiteX3" fmla="*/ 690742 w 690754"/>
              <a:gd name="connsiteY3" fmla="*/ 969587 h 1717344"/>
              <a:gd name="connsiteX4" fmla="*/ 690742 w 690754"/>
              <a:gd name="connsiteY4" fmla="*/ 1141743 h 1717344"/>
              <a:gd name="connsiteX0" fmla="*/ 690742 w 690754"/>
              <a:gd name="connsiteY0" fmla="*/ 1141743 h 1717344"/>
              <a:gd name="connsiteX1" fmla="*/ 421775 w 690754"/>
              <a:gd name="connsiteY1" fmla="*/ 8237 h 1717344"/>
              <a:gd name="connsiteX2" fmla="*/ 637709 w 690754"/>
              <a:gd name="connsiteY2" fmla="*/ 156739 h 1717344"/>
              <a:gd name="connsiteX3" fmla="*/ 690742 w 690754"/>
              <a:gd name="connsiteY3" fmla="*/ 969587 h 1717344"/>
              <a:gd name="connsiteX4" fmla="*/ 690742 w 690754"/>
              <a:gd name="connsiteY4" fmla="*/ 1141743 h 1717344"/>
              <a:gd name="connsiteX5" fmla="*/ 432804 w 690754"/>
              <a:gd name="connsiteY5" fmla="*/ 1588284 h 1717344"/>
              <a:gd name="connsiteX6" fmla="*/ 432804 w 690754"/>
              <a:gd name="connsiteY6" fmla="*/ 1674362 h 1717344"/>
              <a:gd name="connsiteX7" fmla="*/ 1460 w 690754"/>
              <a:gd name="connsiteY7" fmla="*/ 1717183 h 1717344"/>
              <a:gd name="connsiteX8" fmla="*/ 432804 w 690754"/>
              <a:gd name="connsiteY8" fmla="*/ 1330051 h 1717344"/>
              <a:gd name="connsiteX9" fmla="*/ 432804 w 690754"/>
              <a:gd name="connsiteY9" fmla="*/ 1416128 h 1717344"/>
              <a:gd name="connsiteX10" fmla="*/ 682907 w 690754"/>
              <a:gd name="connsiteY10" fmla="*/ 1055665 h 1717344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  <a:gd name="connsiteX0" fmla="*/ 0 w 690754"/>
              <a:gd name="connsiteY0" fmla="*/ 1727360 h 1727360"/>
              <a:gd name="connsiteX1" fmla="*/ 432804 w 690754"/>
              <a:gd name="connsiteY1" fmla="*/ 1340067 h 1727360"/>
              <a:gd name="connsiteX2" fmla="*/ 432804 w 690754"/>
              <a:gd name="connsiteY2" fmla="*/ 1426144 h 1727360"/>
              <a:gd name="connsiteX3" fmla="*/ 682907 w 690754"/>
              <a:gd name="connsiteY3" fmla="*/ 1065681 h 1727360"/>
              <a:gd name="connsiteX4" fmla="*/ 432804 w 690754"/>
              <a:gd name="connsiteY4" fmla="*/ 1598300 h 1727360"/>
              <a:gd name="connsiteX5" fmla="*/ 432804 w 690754"/>
              <a:gd name="connsiteY5" fmla="*/ 1684378 h 1727360"/>
              <a:gd name="connsiteX6" fmla="*/ 0 w 690754"/>
              <a:gd name="connsiteY6" fmla="*/ 1727360 h 1727360"/>
              <a:gd name="connsiteX0" fmla="*/ 690742 w 690754"/>
              <a:gd name="connsiteY0" fmla="*/ 1151759 h 1727360"/>
              <a:gd name="connsiteX1" fmla="*/ 411716 w 690754"/>
              <a:gd name="connsiteY1" fmla="*/ 0 h 1727360"/>
              <a:gd name="connsiteX2" fmla="*/ 640404 w 690754"/>
              <a:gd name="connsiteY2" fmla="*/ 168303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0" fmla="*/ 690742 w 690754"/>
              <a:gd name="connsiteY0" fmla="*/ 1151759 h 1727360"/>
              <a:gd name="connsiteX1" fmla="*/ 421775 w 690754"/>
              <a:gd name="connsiteY1" fmla="*/ 18253 h 1727360"/>
              <a:gd name="connsiteX2" fmla="*/ 637709 w 690754"/>
              <a:gd name="connsiteY2" fmla="*/ 166755 h 1727360"/>
              <a:gd name="connsiteX3" fmla="*/ 690742 w 690754"/>
              <a:gd name="connsiteY3" fmla="*/ 979603 h 1727360"/>
              <a:gd name="connsiteX4" fmla="*/ 690742 w 690754"/>
              <a:gd name="connsiteY4" fmla="*/ 1151759 h 1727360"/>
              <a:gd name="connsiteX5" fmla="*/ 432804 w 690754"/>
              <a:gd name="connsiteY5" fmla="*/ 1598300 h 1727360"/>
              <a:gd name="connsiteX6" fmla="*/ 432804 w 690754"/>
              <a:gd name="connsiteY6" fmla="*/ 1684378 h 1727360"/>
              <a:gd name="connsiteX7" fmla="*/ 1460 w 690754"/>
              <a:gd name="connsiteY7" fmla="*/ 1727199 h 1727360"/>
              <a:gd name="connsiteX8" fmla="*/ 432804 w 690754"/>
              <a:gd name="connsiteY8" fmla="*/ 1340067 h 1727360"/>
              <a:gd name="connsiteX9" fmla="*/ 432804 w 690754"/>
              <a:gd name="connsiteY9" fmla="*/ 1426144 h 1727360"/>
              <a:gd name="connsiteX10" fmla="*/ 682907 w 690754"/>
              <a:gd name="connsiteY10" fmla="*/ 1065681 h 172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0754" h="1727360" stroke="0" extrusionOk="0">
                <a:moveTo>
                  <a:pt x="0" y="1727360"/>
                </a:moveTo>
                <a:lnTo>
                  <a:pt x="432804" y="1340067"/>
                </a:lnTo>
                <a:lnTo>
                  <a:pt x="432804" y="1426144"/>
                </a:lnTo>
                <a:cubicBezTo>
                  <a:pt x="567641" y="1336325"/>
                  <a:pt x="656915" y="1207658"/>
                  <a:pt x="682907" y="1065681"/>
                </a:cubicBezTo>
                <a:cubicBezTo>
                  <a:pt x="719871" y="1267590"/>
                  <a:pt x="624558" y="1470567"/>
                  <a:pt x="432804" y="1598300"/>
                </a:cubicBezTo>
                <a:lnTo>
                  <a:pt x="432804" y="1684378"/>
                </a:lnTo>
                <a:lnTo>
                  <a:pt x="0" y="1727360"/>
                </a:lnTo>
                <a:close/>
              </a:path>
              <a:path w="690754" h="1727360" fill="darkenLess" stroke="0" extrusionOk="0">
                <a:moveTo>
                  <a:pt x="690742" y="1151759"/>
                </a:moveTo>
                <a:cubicBezTo>
                  <a:pt x="690742" y="835696"/>
                  <a:pt x="104439" y="299594"/>
                  <a:pt x="411716" y="0"/>
                </a:cubicBezTo>
                <a:lnTo>
                  <a:pt x="640404" y="168303"/>
                </a:lnTo>
                <a:cubicBezTo>
                  <a:pt x="401198" y="453260"/>
                  <a:pt x="690742" y="663540"/>
                  <a:pt x="690742" y="979603"/>
                </a:cubicBezTo>
                <a:lnTo>
                  <a:pt x="690742" y="1151759"/>
                </a:lnTo>
                <a:close/>
              </a:path>
              <a:path w="690754" h="1727360" fill="none" extrusionOk="0">
                <a:moveTo>
                  <a:pt x="690742" y="1151759"/>
                </a:moveTo>
                <a:cubicBezTo>
                  <a:pt x="690742" y="835696"/>
                  <a:pt x="184948" y="158505"/>
                  <a:pt x="421775" y="18253"/>
                </a:cubicBezTo>
                <a:cubicBezTo>
                  <a:pt x="421775" y="-39132"/>
                  <a:pt x="637709" y="224140"/>
                  <a:pt x="637709" y="166755"/>
                </a:cubicBezTo>
                <a:cubicBezTo>
                  <a:pt x="408721" y="480008"/>
                  <a:pt x="690742" y="663540"/>
                  <a:pt x="690742" y="979603"/>
                </a:cubicBezTo>
                <a:lnTo>
                  <a:pt x="690742" y="1151759"/>
                </a:lnTo>
                <a:cubicBezTo>
                  <a:pt x="690742" y="1325420"/>
                  <a:pt x="595856" y="1489687"/>
                  <a:pt x="432804" y="1598300"/>
                </a:cubicBezTo>
                <a:lnTo>
                  <a:pt x="432804" y="1684378"/>
                </a:lnTo>
                <a:lnTo>
                  <a:pt x="1460" y="1727199"/>
                </a:lnTo>
                <a:lnTo>
                  <a:pt x="432804" y="1340067"/>
                </a:lnTo>
                <a:lnTo>
                  <a:pt x="432804" y="1426144"/>
                </a:lnTo>
                <a:cubicBezTo>
                  <a:pt x="567641" y="1336325"/>
                  <a:pt x="656915" y="1207658"/>
                  <a:pt x="682907" y="10656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9084C5D-9665-4A5C-BD90-7B59742F8FB5}"/>
              </a:ext>
            </a:extLst>
          </p:cNvPr>
          <p:cNvSpPr txBox="1"/>
          <p:nvPr/>
        </p:nvSpPr>
        <p:spPr>
          <a:xfrm>
            <a:off x="609995" y="1751931"/>
            <a:ext cx="374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Discrétisation de l’</a:t>
            </a:r>
            <a:r>
              <a:rPr lang="fr-FR" sz="2400" dirty="0">
                <a:solidFill>
                  <a:srgbClr val="00B0F0"/>
                </a:solidFill>
              </a:rPr>
              <a:t>espace</a:t>
            </a:r>
            <a:r>
              <a:rPr lang="fr-FR" sz="2400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A0CB3BD1-BFF1-43C2-BAB1-C46E93117448}"/>
              </a:ext>
            </a:extLst>
          </p:cNvPr>
          <p:cNvSpPr txBox="1"/>
          <p:nvPr/>
        </p:nvSpPr>
        <p:spPr>
          <a:xfrm>
            <a:off x="5594944" y="5024288"/>
            <a:ext cx="2201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…et du </a:t>
            </a:r>
            <a:r>
              <a:rPr lang="fr-FR" sz="2400" dirty="0">
                <a:solidFill>
                  <a:srgbClr val="FF0000"/>
                </a:solidFill>
              </a:rPr>
              <a:t>temps</a:t>
            </a:r>
            <a:r>
              <a:rPr lang="fr-FR" sz="2400" dirty="0">
                <a:solidFill>
                  <a:schemeClr val="bg1"/>
                </a:solidFill>
              </a:rPr>
              <a:t> !</a:t>
            </a:r>
          </a:p>
        </p:txBody>
      </p:sp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C24BE49B-8FD3-4052-BC8B-383BC8C4D9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126703"/>
              </p:ext>
            </p:extLst>
          </p:nvPr>
        </p:nvGraphicFramePr>
        <p:xfrm>
          <a:off x="7953569" y="3603414"/>
          <a:ext cx="3433290" cy="3391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6658">
                  <a:extLst>
                    <a:ext uri="{9D8B030D-6E8A-4147-A177-3AD203B41FA5}">
                      <a16:colId xmlns:a16="http://schemas.microsoft.com/office/drawing/2014/main" val="3285411687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1258618008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4212030907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2012872606"/>
                    </a:ext>
                  </a:extLst>
                </a:gridCol>
                <a:gridCol w="686658">
                  <a:extLst>
                    <a:ext uri="{9D8B030D-6E8A-4147-A177-3AD203B41FA5}">
                      <a16:colId xmlns:a16="http://schemas.microsoft.com/office/drawing/2014/main" val="3647307088"/>
                    </a:ext>
                  </a:extLst>
                </a:gridCol>
              </a:tblGrid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5482460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(i,j-1)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855241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(i-1,j)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</a:t>
                      </a:r>
                      <a:r>
                        <a:rPr lang="fr-FR" sz="1200" b="1" i="0" u="none" dirty="0" err="1">
                          <a:solidFill>
                            <a:srgbClr val="00B0F0"/>
                          </a:solidFill>
                        </a:rPr>
                        <a:t>i,j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 (i+1,j)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264614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 i="0" u="none" dirty="0">
                          <a:solidFill>
                            <a:srgbClr val="00F66F"/>
                          </a:solidFill>
                        </a:rPr>
                        <a:t>U</a:t>
                      </a:r>
                      <a:r>
                        <a:rPr lang="fr-FR" sz="1200" b="1" i="0" u="none" dirty="0">
                          <a:solidFill>
                            <a:srgbClr val="00B050"/>
                          </a:solidFill>
                        </a:rPr>
                        <a:t> </a:t>
                      </a:r>
                      <a:r>
                        <a:rPr lang="fr-FR" sz="1200" b="1" i="0" u="none" dirty="0">
                          <a:solidFill>
                            <a:srgbClr val="00B0F0"/>
                          </a:solidFill>
                        </a:rPr>
                        <a:t>(i,j+1)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2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514411"/>
                  </a:ext>
                </a:extLst>
              </a:tr>
              <a:tr h="678216"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400" b="1" i="0" u="none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159334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FC4DEA0-829B-439B-927E-94C81FC0CA1E}"/>
                  </a:ext>
                </a:extLst>
              </p:cNvPr>
              <p:cNvSpPr txBox="1"/>
              <p:nvPr/>
            </p:nvSpPr>
            <p:spPr>
              <a:xfrm rot="20396893">
                <a:off x="7563944" y="3657843"/>
                <a:ext cx="971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0FC4DEA0-829B-439B-927E-94C81FC0C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6893">
                <a:off x="7563944" y="3657843"/>
                <a:ext cx="97155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AAAC0C1F-890C-4D92-83E0-B14D0FA1DD35}"/>
              </a:ext>
            </a:extLst>
          </p:cNvPr>
          <p:cNvSpPr/>
          <p:nvPr/>
        </p:nvSpPr>
        <p:spPr>
          <a:xfrm rot="20396893">
            <a:off x="402433" y="2732505"/>
            <a:ext cx="1038225" cy="4616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8AFDADEA-8324-4E29-8919-738E120F1F81}"/>
                  </a:ext>
                </a:extLst>
              </p:cNvPr>
              <p:cNvSpPr txBox="1"/>
              <p:nvPr/>
            </p:nvSpPr>
            <p:spPr>
              <a:xfrm rot="20396893">
                <a:off x="402433" y="2743121"/>
                <a:ext cx="9715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fr-FR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8AFDADEA-8324-4E29-8919-738E120F1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96893">
                <a:off x="402433" y="2743121"/>
                <a:ext cx="97155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9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0DCBB5-23DF-46AA-BD41-14798FC6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3307" y="6338766"/>
            <a:ext cx="2743200" cy="365125"/>
          </a:xfrm>
        </p:spPr>
        <p:txBody>
          <a:bodyPr/>
          <a:lstStyle/>
          <a:p>
            <a:fld id="{F557876C-D2F1-447C-8887-059753C81226}" type="slidenum">
              <a:rPr lang="en-GB" sz="1400" smtClean="0">
                <a:solidFill>
                  <a:schemeClr val="bg1"/>
                </a:solidFill>
              </a:rPr>
              <a:t>9</a:t>
            </a:fld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5D3E8F6-2C8E-41A9-963A-5DD45E9764CF}"/>
              </a:ext>
            </a:extLst>
          </p:cNvPr>
          <p:cNvSpPr txBox="1"/>
          <p:nvPr/>
        </p:nvSpPr>
        <p:spPr>
          <a:xfrm>
            <a:off x="1" y="263768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>
                <a:solidFill>
                  <a:schemeClr val="bg1"/>
                </a:solidFill>
              </a:rPr>
              <a:t>Méthode des volumes finis</a:t>
            </a:r>
            <a:endParaRPr lang="en-GB" sz="3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DBF2455-5213-4778-A85C-388899D97508}"/>
                  </a:ext>
                </a:extLst>
              </p:cNvPr>
              <p:cNvSpPr txBox="1"/>
              <p:nvPr/>
            </p:nvSpPr>
            <p:spPr>
              <a:xfrm>
                <a:off x="3945695" y="1597098"/>
                <a:ext cx="3156438" cy="6748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DBF2455-5213-4778-A85C-388899D97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695" y="1597098"/>
                <a:ext cx="3156438" cy="6748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lèche : courbe vers la gauche 5">
            <a:extLst>
              <a:ext uri="{FF2B5EF4-FFF2-40B4-BE49-F238E27FC236}">
                <a16:creationId xmlns:a16="http://schemas.microsoft.com/office/drawing/2014/main" id="{5D4848B8-890A-45E8-94F0-73F48C486DEF}"/>
              </a:ext>
            </a:extLst>
          </p:cNvPr>
          <p:cNvSpPr/>
          <p:nvPr/>
        </p:nvSpPr>
        <p:spPr>
          <a:xfrm rot="10457232" flipV="1">
            <a:off x="3207281" y="1813939"/>
            <a:ext cx="653083" cy="1747051"/>
          </a:xfrm>
          <a:custGeom>
            <a:avLst/>
            <a:gdLst>
              <a:gd name="connsiteX0" fmla="*/ 0 w 688623"/>
              <a:gd name="connsiteY0" fmla="*/ 1230644 h 1402800"/>
              <a:gd name="connsiteX1" fmla="*/ 430685 w 688623"/>
              <a:gd name="connsiteY1" fmla="*/ 932747 h 1402800"/>
              <a:gd name="connsiteX2" fmla="*/ 430685 w 688623"/>
              <a:gd name="connsiteY2" fmla="*/ 1018824 h 1402800"/>
              <a:gd name="connsiteX3" fmla="*/ 680788 w 688623"/>
              <a:gd name="connsiteY3" fmla="*/ 658361 h 1402800"/>
              <a:gd name="connsiteX4" fmla="*/ 430685 w 688623"/>
              <a:gd name="connsiteY4" fmla="*/ 1190980 h 1402800"/>
              <a:gd name="connsiteX5" fmla="*/ 430685 w 688623"/>
              <a:gd name="connsiteY5" fmla="*/ 1277058 h 1402800"/>
              <a:gd name="connsiteX6" fmla="*/ 0 w 688623"/>
              <a:gd name="connsiteY6" fmla="*/ 1230644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5" fmla="*/ 430685 w 688623"/>
              <a:gd name="connsiteY5" fmla="*/ 1190980 h 1402800"/>
              <a:gd name="connsiteX6" fmla="*/ 430685 w 688623"/>
              <a:gd name="connsiteY6" fmla="*/ 1277058 h 1402800"/>
              <a:gd name="connsiteX7" fmla="*/ 0 w 688623"/>
              <a:gd name="connsiteY7" fmla="*/ 1230644 h 1402800"/>
              <a:gd name="connsiteX8" fmla="*/ 430685 w 688623"/>
              <a:gd name="connsiteY8" fmla="*/ 932747 h 1402800"/>
              <a:gd name="connsiteX9" fmla="*/ 430685 w 688623"/>
              <a:gd name="connsiteY9" fmla="*/ 1018824 h 1402800"/>
              <a:gd name="connsiteX10" fmla="*/ 680788 w 688623"/>
              <a:gd name="connsiteY10" fmla="*/ 658361 h 1402800"/>
              <a:gd name="connsiteX0" fmla="*/ 217388 w 906023"/>
              <a:gd name="connsiteY0" fmla="*/ 1230644 h 1277058"/>
              <a:gd name="connsiteX1" fmla="*/ 648073 w 906023"/>
              <a:gd name="connsiteY1" fmla="*/ 932747 h 1277058"/>
              <a:gd name="connsiteX2" fmla="*/ 648073 w 906023"/>
              <a:gd name="connsiteY2" fmla="*/ 1018824 h 1277058"/>
              <a:gd name="connsiteX3" fmla="*/ 898176 w 906023"/>
              <a:gd name="connsiteY3" fmla="*/ 658361 h 1277058"/>
              <a:gd name="connsiteX4" fmla="*/ 648073 w 906023"/>
              <a:gd name="connsiteY4" fmla="*/ 1190980 h 1277058"/>
              <a:gd name="connsiteX5" fmla="*/ 648073 w 906023"/>
              <a:gd name="connsiteY5" fmla="*/ 1277058 h 1277058"/>
              <a:gd name="connsiteX6" fmla="*/ 217388 w 906023"/>
              <a:gd name="connsiteY6" fmla="*/ 1230644 h 1277058"/>
              <a:gd name="connsiteX0" fmla="*/ 906011 w 906023"/>
              <a:gd name="connsiteY0" fmla="*/ 744439 h 1277058"/>
              <a:gd name="connsiteX1" fmla="*/ 217388 w 906023"/>
              <a:gd name="connsiteY1" fmla="*/ 172156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0" fmla="*/ 906011 w 906023"/>
              <a:gd name="connsiteY0" fmla="*/ 744439 h 1277058"/>
              <a:gd name="connsiteX1" fmla="*/ 0 w 906023"/>
              <a:gd name="connsiteY1" fmla="*/ 115258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5" fmla="*/ 648073 w 906023"/>
              <a:gd name="connsiteY5" fmla="*/ 1190980 h 1277058"/>
              <a:gd name="connsiteX6" fmla="*/ 648073 w 906023"/>
              <a:gd name="connsiteY6" fmla="*/ 1277058 h 1277058"/>
              <a:gd name="connsiteX7" fmla="*/ 217388 w 906023"/>
              <a:gd name="connsiteY7" fmla="*/ 1230644 h 1277058"/>
              <a:gd name="connsiteX8" fmla="*/ 648073 w 906023"/>
              <a:gd name="connsiteY8" fmla="*/ 932747 h 1277058"/>
              <a:gd name="connsiteX9" fmla="*/ 648073 w 906023"/>
              <a:gd name="connsiteY9" fmla="*/ 1018824 h 1277058"/>
              <a:gd name="connsiteX10" fmla="*/ 898176 w 906023"/>
              <a:gd name="connsiteY10" fmla="*/ 658361 h 1277058"/>
              <a:gd name="connsiteX0" fmla="*/ 220220 w 908855"/>
              <a:gd name="connsiteY0" fmla="*/ 1230644 h 1277058"/>
              <a:gd name="connsiteX1" fmla="*/ 650905 w 908855"/>
              <a:gd name="connsiteY1" fmla="*/ 932747 h 1277058"/>
              <a:gd name="connsiteX2" fmla="*/ 650905 w 908855"/>
              <a:gd name="connsiteY2" fmla="*/ 1018824 h 1277058"/>
              <a:gd name="connsiteX3" fmla="*/ 901008 w 908855"/>
              <a:gd name="connsiteY3" fmla="*/ 658361 h 1277058"/>
              <a:gd name="connsiteX4" fmla="*/ 650905 w 908855"/>
              <a:gd name="connsiteY4" fmla="*/ 1190980 h 1277058"/>
              <a:gd name="connsiteX5" fmla="*/ 650905 w 908855"/>
              <a:gd name="connsiteY5" fmla="*/ 1277058 h 1277058"/>
              <a:gd name="connsiteX6" fmla="*/ 220220 w 908855"/>
              <a:gd name="connsiteY6" fmla="*/ 1230644 h 1277058"/>
              <a:gd name="connsiteX0" fmla="*/ 908843 w 908855"/>
              <a:gd name="connsiteY0" fmla="*/ 744439 h 1277058"/>
              <a:gd name="connsiteX1" fmla="*/ 0 w 908855"/>
              <a:gd name="connsiteY1" fmla="*/ 113210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0" fmla="*/ 908843 w 908855"/>
              <a:gd name="connsiteY0" fmla="*/ 744439 h 1277058"/>
              <a:gd name="connsiteX1" fmla="*/ 2832 w 908855"/>
              <a:gd name="connsiteY1" fmla="*/ 115258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5" fmla="*/ 650905 w 908855"/>
              <a:gd name="connsiteY5" fmla="*/ 1190980 h 1277058"/>
              <a:gd name="connsiteX6" fmla="*/ 650905 w 908855"/>
              <a:gd name="connsiteY6" fmla="*/ 1277058 h 1277058"/>
              <a:gd name="connsiteX7" fmla="*/ 220220 w 908855"/>
              <a:gd name="connsiteY7" fmla="*/ 1230644 h 1277058"/>
              <a:gd name="connsiteX8" fmla="*/ 650905 w 908855"/>
              <a:gd name="connsiteY8" fmla="*/ 932747 h 1277058"/>
              <a:gd name="connsiteX9" fmla="*/ 650905 w 908855"/>
              <a:gd name="connsiteY9" fmla="*/ 1018824 h 1277058"/>
              <a:gd name="connsiteX10" fmla="*/ 901008 w 908855"/>
              <a:gd name="connsiteY10" fmla="*/ 658361 h 1277058"/>
              <a:gd name="connsiteX0" fmla="*/ 240135 w 928770"/>
              <a:gd name="connsiteY0" fmla="*/ 1242049 h 1288463"/>
              <a:gd name="connsiteX1" fmla="*/ 670820 w 928770"/>
              <a:gd name="connsiteY1" fmla="*/ 944152 h 1288463"/>
              <a:gd name="connsiteX2" fmla="*/ 670820 w 928770"/>
              <a:gd name="connsiteY2" fmla="*/ 1030229 h 1288463"/>
              <a:gd name="connsiteX3" fmla="*/ 920923 w 928770"/>
              <a:gd name="connsiteY3" fmla="*/ 669766 h 1288463"/>
              <a:gd name="connsiteX4" fmla="*/ 670820 w 928770"/>
              <a:gd name="connsiteY4" fmla="*/ 1202385 h 1288463"/>
              <a:gd name="connsiteX5" fmla="*/ 670820 w 928770"/>
              <a:gd name="connsiteY5" fmla="*/ 1288463 h 1288463"/>
              <a:gd name="connsiteX6" fmla="*/ 240135 w 928770"/>
              <a:gd name="connsiteY6" fmla="*/ 1242049 h 1288463"/>
              <a:gd name="connsiteX0" fmla="*/ 928758 w 928770"/>
              <a:gd name="connsiteY0" fmla="*/ 755844 h 1288463"/>
              <a:gd name="connsiteX1" fmla="*/ 19915 w 928770"/>
              <a:gd name="connsiteY1" fmla="*/ 124615 h 1288463"/>
              <a:gd name="connsiteX2" fmla="*/ 240135 w 928770"/>
              <a:gd name="connsiteY2" fmla="*/ 11405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0" fmla="*/ 928758 w 928770"/>
              <a:gd name="connsiteY0" fmla="*/ 755844 h 1288463"/>
              <a:gd name="connsiteX1" fmla="*/ 22747 w 928770"/>
              <a:gd name="connsiteY1" fmla="*/ 126663 h 1288463"/>
              <a:gd name="connsiteX2" fmla="*/ 0 w 928770"/>
              <a:gd name="connsiteY2" fmla="*/ 0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5" fmla="*/ 670820 w 928770"/>
              <a:gd name="connsiteY5" fmla="*/ 1202385 h 1288463"/>
              <a:gd name="connsiteX6" fmla="*/ 670820 w 928770"/>
              <a:gd name="connsiteY6" fmla="*/ 1288463 h 1288463"/>
              <a:gd name="connsiteX7" fmla="*/ 240135 w 928770"/>
              <a:gd name="connsiteY7" fmla="*/ 1242049 h 1288463"/>
              <a:gd name="connsiteX8" fmla="*/ 670820 w 928770"/>
              <a:gd name="connsiteY8" fmla="*/ 944152 h 1288463"/>
              <a:gd name="connsiteX9" fmla="*/ 670820 w 928770"/>
              <a:gd name="connsiteY9" fmla="*/ 1030229 h 1288463"/>
              <a:gd name="connsiteX10" fmla="*/ 920923 w 928770"/>
              <a:gd name="connsiteY10" fmla="*/ 669766 h 1288463"/>
              <a:gd name="connsiteX0" fmla="*/ 240135 w 928770"/>
              <a:gd name="connsiteY0" fmla="*/ 1248396 h 1294810"/>
              <a:gd name="connsiteX1" fmla="*/ 670820 w 928770"/>
              <a:gd name="connsiteY1" fmla="*/ 950499 h 1294810"/>
              <a:gd name="connsiteX2" fmla="*/ 670820 w 928770"/>
              <a:gd name="connsiteY2" fmla="*/ 1036576 h 1294810"/>
              <a:gd name="connsiteX3" fmla="*/ 920923 w 928770"/>
              <a:gd name="connsiteY3" fmla="*/ 676113 h 1294810"/>
              <a:gd name="connsiteX4" fmla="*/ 670820 w 928770"/>
              <a:gd name="connsiteY4" fmla="*/ 1208732 h 1294810"/>
              <a:gd name="connsiteX5" fmla="*/ 670820 w 928770"/>
              <a:gd name="connsiteY5" fmla="*/ 1294810 h 1294810"/>
              <a:gd name="connsiteX6" fmla="*/ 240135 w 928770"/>
              <a:gd name="connsiteY6" fmla="*/ 1248396 h 1294810"/>
              <a:gd name="connsiteX0" fmla="*/ 928758 w 928770"/>
              <a:gd name="connsiteY0" fmla="*/ 762191 h 1294810"/>
              <a:gd name="connsiteX1" fmla="*/ 19915 w 928770"/>
              <a:gd name="connsiteY1" fmla="*/ 130962 h 1294810"/>
              <a:gd name="connsiteX2" fmla="*/ 2200 w 928770"/>
              <a:gd name="connsiteY2" fmla="*/ 0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0" fmla="*/ 928758 w 928770"/>
              <a:gd name="connsiteY0" fmla="*/ 762191 h 1294810"/>
              <a:gd name="connsiteX1" fmla="*/ 22747 w 928770"/>
              <a:gd name="connsiteY1" fmla="*/ 133010 h 1294810"/>
              <a:gd name="connsiteX2" fmla="*/ 0 w 928770"/>
              <a:gd name="connsiteY2" fmla="*/ 6347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5" fmla="*/ 670820 w 928770"/>
              <a:gd name="connsiteY5" fmla="*/ 1208732 h 1294810"/>
              <a:gd name="connsiteX6" fmla="*/ 670820 w 928770"/>
              <a:gd name="connsiteY6" fmla="*/ 1294810 h 1294810"/>
              <a:gd name="connsiteX7" fmla="*/ 240135 w 928770"/>
              <a:gd name="connsiteY7" fmla="*/ 1248396 h 1294810"/>
              <a:gd name="connsiteX8" fmla="*/ 670820 w 928770"/>
              <a:gd name="connsiteY8" fmla="*/ 950499 h 1294810"/>
              <a:gd name="connsiteX9" fmla="*/ 670820 w 928770"/>
              <a:gd name="connsiteY9" fmla="*/ 1036576 h 1294810"/>
              <a:gd name="connsiteX10" fmla="*/ 920923 w 928770"/>
              <a:gd name="connsiteY10" fmla="*/ 676113 h 129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8770" h="1294810" stroke="0" extrusionOk="0">
                <a:moveTo>
                  <a:pt x="240135" y="1248396"/>
                </a:moveTo>
                <a:lnTo>
                  <a:pt x="670820" y="950499"/>
                </a:lnTo>
                <a:lnTo>
                  <a:pt x="670820" y="1036576"/>
                </a:lnTo>
                <a:cubicBezTo>
                  <a:pt x="805657" y="946757"/>
                  <a:pt x="894931" y="818090"/>
                  <a:pt x="920923" y="676113"/>
                </a:cubicBezTo>
                <a:cubicBezTo>
                  <a:pt x="957887" y="878022"/>
                  <a:pt x="862574" y="1080999"/>
                  <a:pt x="670820" y="1208732"/>
                </a:cubicBezTo>
                <a:lnTo>
                  <a:pt x="670820" y="1294810"/>
                </a:lnTo>
                <a:lnTo>
                  <a:pt x="240135" y="1248396"/>
                </a:lnTo>
                <a:close/>
              </a:path>
              <a:path w="928770" h="1294810" fill="darkenLess" stroke="0" extrusionOk="0">
                <a:moveTo>
                  <a:pt x="928758" y="762191"/>
                </a:moveTo>
                <a:cubicBezTo>
                  <a:pt x="928758" y="446128"/>
                  <a:pt x="400231" y="130962"/>
                  <a:pt x="19915" y="130962"/>
                </a:cubicBezTo>
                <a:lnTo>
                  <a:pt x="2200" y="0"/>
                </a:lnTo>
                <a:cubicBezTo>
                  <a:pt x="382516" y="0"/>
                  <a:pt x="928758" y="273972"/>
                  <a:pt x="928758" y="590035"/>
                </a:cubicBezTo>
                <a:lnTo>
                  <a:pt x="928758" y="762191"/>
                </a:lnTo>
                <a:close/>
              </a:path>
              <a:path w="928770" h="1294810" fill="none" extrusionOk="0">
                <a:moveTo>
                  <a:pt x="928758" y="762191"/>
                </a:moveTo>
                <a:cubicBezTo>
                  <a:pt x="928758" y="446128"/>
                  <a:pt x="403063" y="133010"/>
                  <a:pt x="22747" y="133010"/>
                </a:cubicBezTo>
                <a:cubicBezTo>
                  <a:pt x="22747" y="75625"/>
                  <a:pt x="0" y="63732"/>
                  <a:pt x="0" y="6347"/>
                </a:cubicBezTo>
                <a:cubicBezTo>
                  <a:pt x="380316" y="6347"/>
                  <a:pt x="928758" y="273972"/>
                  <a:pt x="928758" y="590035"/>
                </a:cubicBezTo>
                <a:lnTo>
                  <a:pt x="928758" y="762191"/>
                </a:lnTo>
                <a:cubicBezTo>
                  <a:pt x="928758" y="935852"/>
                  <a:pt x="833872" y="1100119"/>
                  <a:pt x="670820" y="1208732"/>
                </a:cubicBezTo>
                <a:lnTo>
                  <a:pt x="670820" y="1294810"/>
                </a:lnTo>
                <a:lnTo>
                  <a:pt x="240135" y="1248396"/>
                </a:lnTo>
                <a:lnTo>
                  <a:pt x="670820" y="950499"/>
                </a:lnTo>
                <a:lnTo>
                  <a:pt x="670820" y="1036576"/>
                </a:lnTo>
                <a:cubicBezTo>
                  <a:pt x="805657" y="946757"/>
                  <a:pt x="894931" y="818090"/>
                  <a:pt x="920923" y="67611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F497A2B-0133-4324-80A6-204295D144B8}"/>
                  </a:ext>
                </a:extLst>
              </p:cNvPr>
              <p:cNvSpPr txBox="1"/>
              <p:nvPr/>
            </p:nvSpPr>
            <p:spPr>
              <a:xfrm>
                <a:off x="3934255" y="3316812"/>
                <a:ext cx="5644752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1F497A2B-0133-4324-80A6-204295D144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255" y="3316812"/>
                <a:ext cx="5644752" cy="6694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CBD83664-5C5C-44B7-9F56-CEB79597C757}"/>
                  </a:ext>
                </a:extLst>
              </p:cNvPr>
              <p:cNvSpPr txBox="1"/>
              <p:nvPr/>
            </p:nvSpPr>
            <p:spPr>
              <a:xfrm>
                <a:off x="756137" y="1934498"/>
                <a:ext cx="2123344" cy="12141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∬"/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fr-FR" b="0" i="1" smtClean="0">
                              <a:noFill/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fr-FR" b="0" i="1" smtClean="0">
                              <a:noFill/>
                              <a:latin typeface="Cambria Math" panose="02040503050406030204" pitchFamily="18" charset="0"/>
                            </a:rPr>
                            <m:t>,</m:t>
                          </m:r>
                        </m:sup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𝑐𝑒𝑙𝑙𝑢𝑙𝑒</m:t>
                          </m:r>
                        </m:e>
                      </m:nary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fr-FR" sz="2400" dirty="0">
                    <a:solidFill>
                      <a:schemeClr val="bg1"/>
                    </a:solidFill>
                  </a:rPr>
                  <a:t>+</a:t>
                </a:r>
                <a:br>
                  <a:rPr lang="fr-FR" dirty="0">
                    <a:solidFill>
                      <a:schemeClr val="bg1"/>
                    </a:solidFill>
                  </a:rPr>
                </a:br>
                <a:r>
                  <a:rPr lang="fr-FR" dirty="0">
                    <a:solidFill>
                      <a:schemeClr val="bg1"/>
                    </a:solidFill>
                  </a:rPr>
                  <a:t>Discrétisation spatiale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CBD83664-5C5C-44B7-9F56-CEB79597C7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137" y="1934498"/>
                <a:ext cx="2123344" cy="1214179"/>
              </a:xfrm>
              <a:prstGeom prst="rect">
                <a:avLst/>
              </a:prstGeom>
              <a:blipFill>
                <a:blip r:embed="rId4"/>
                <a:stretch>
                  <a:fillRect l="-5172" r="-5172" b="-10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CF36B31-F98C-401E-ACB4-63EB8FB610D1}"/>
                  </a:ext>
                </a:extLst>
              </p:cNvPr>
              <p:cNvSpPr txBox="1"/>
              <p:nvPr/>
            </p:nvSpPr>
            <p:spPr>
              <a:xfrm>
                <a:off x="3528101" y="5028335"/>
                <a:ext cx="6981093" cy="669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fr-FR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fr-FR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fr-FR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d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r>
                            <a:rPr lang="fr-FR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fr-FR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fr-FR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fr-F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</m:oMath>
                  </m:oMathPara>
                </a14:m>
                <a:endParaRPr lang="fr-FR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3CF36B31-F98C-401E-ACB4-63EB8FB61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101" y="5028335"/>
                <a:ext cx="6981093" cy="6694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lèche : courbe vers la gauche 5">
            <a:extLst>
              <a:ext uri="{FF2B5EF4-FFF2-40B4-BE49-F238E27FC236}">
                <a16:creationId xmlns:a16="http://schemas.microsoft.com/office/drawing/2014/main" id="{CE4079C8-DC92-416C-9254-53965BA769EF}"/>
              </a:ext>
            </a:extLst>
          </p:cNvPr>
          <p:cNvSpPr/>
          <p:nvPr/>
        </p:nvSpPr>
        <p:spPr>
          <a:xfrm rot="10457232" flipV="1">
            <a:off x="3201560" y="3765548"/>
            <a:ext cx="653083" cy="1632139"/>
          </a:xfrm>
          <a:custGeom>
            <a:avLst/>
            <a:gdLst>
              <a:gd name="connsiteX0" fmla="*/ 0 w 688623"/>
              <a:gd name="connsiteY0" fmla="*/ 1230644 h 1402800"/>
              <a:gd name="connsiteX1" fmla="*/ 430685 w 688623"/>
              <a:gd name="connsiteY1" fmla="*/ 932747 h 1402800"/>
              <a:gd name="connsiteX2" fmla="*/ 430685 w 688623"/>
              <a:gd name="connsiteY2" fmla="*/ 1018824 h 1402800"/>
              <a:gd name="connsiteX3" fmla="*/ 680788 w 688623"/>
              <a:gd name="connsiteY3" fmla="*/ 658361 h 1402800"/>
              <a:gd name="connsiteX4" fmla="*/ 430685 w 688623"/>
              <a:gd name="connsiteY4" fmla="*/ 1190980 h 1402800"/>
              <a:gd name="connsiteX5" fmla="*/ 430685 w 688623"/>
              <a:gd name="connsiteY5" fmla="*/ 1277058 h 1402800"/>
              <a:gd name="connsiteX6" fmla="*/ 0 w 688623"/>
              <a:gd name="connsiteY6" fmla="*/ 1230644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0" fmla="*/ 688623 w 688623"/>
              <a:gd name="connsiteY0" fmla="*/ 744439 h 1402800"/>
              <a:gd name="connsiteX1" fmla="*/ 0 w 688623"/>
              <a:gd name="connsiteY1" fmla="*/ 172156 h 1402800"/>
              <a:gd name="connsiteX2" fmla="*/ 0 w 688623"/>
              <a:gd name="connsiteY2" fmla="*/ 0 h 1402800"/>
              <a:gd name="connsiteX3" fmla="*/ 688623 w 688623"/>
              <a:gd name="connsiteY3" fmla="*/ 572283 h 1402800"/>
              <a:gd name="connsiteX4" fmla="*/ 688623 w 688623"/>
              <a:gd name="connsiteY4" fmla="*/ 744439 h 1402800"/>
              <a:gd name="connsiteX5" fmla="*/ 430685 w 688623"/>
              <a:gd name="connsiteY5" fmla="*/ 1190980 h 1402800"/>
              <a:gd name="connsiteX6" fmla="*/ 430685 w 688623"/>
              <a:gd name="connsiteY6" fmla="*/ 1277058 h 1402800"/>
              <a:gd name="connsiteX7" fmla="*/ 0 w 688623"/>
              <a:gd name="connsiteY7" fmla="*/ 1230644 h 1402800"/>
              <a:gd name="connsiteX8" fmla="*/ 430685 w 688623"/>
              <a:gd name="connsiteY8" fmla="*/ 932747 h 1402800"/>
              <a:gd name="connsiteX9" fmla="*/ 430685 w 688623"/>
              <a:gd name="connsiteY9" fmla="*/ 1018824 h 1402800"/>
              <a:gd name="connsiteX10" fmla="*/ 680788 w 688623"/>
              <a:gd name="connsiteY10" fmla="*/ 658361 h 1402800"/>
              <a:gd name="connsiteX0" fmla="*/ 217388 w 906023"/>
              <a:gd name="connsiteY0" fmla="*/ 1230644 h 1277058"/>
              <a:gd name="connsiteX1" fmla="*/ 648073 w 906023"/>
              <a:gd name="connsiteY1" fmla="*/ 932747 h 1277058"/>
              <a:gd name="connsiteX2" fmla="*/ 648073 w 906023"/>
              <a:gd name="connsiteY2" fmla="*/ 1018824 h 1277058"/>
              <a:gd name="connsiteX3" fmla="*/ 898176 w 906023"/>
              <a:gd name="connsiteY3" fmla="*/ 658361 h 1277058"/>
              <a:gd name="connsiteX4" fmla="*/ 648073 w 906023"/>
              <a:gd name="connsiteY4" fmla="*/ 1190980 h 1277058"/>
              <a:gd name="connsiteX5" fmla="*/ 648073 w 906023"/>
              <a:gd name="connsiteY5" fmla="*/ 1277058 h 1277058"/>
              <a:gd name="connsiteX6" fmla="*/ 217388 w 906023"/>
              <a:gd name="connsiteY6" fmla="*/ 1230644 h 1277058"/>
              <a:gd name="connsiteX0" fmla="*/ 906011 w 906023"/>
              <a:gd name="connsiteY0" fmla="*/ 744439 h 1277058"/>
              <a:gd name="connsiteX1" fmla="*/ 217388 w 906023"/>
              <a:gd name="connsiteY1" fmla="*/ 172156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0" fmla="*/ 906011 w 906023"/>
              <a:gd name="connsiteY0" fmla="*/ 744439 h 1277058"/>
              <a:gd name="connsiteX1" fmla="*/ 0 w 906023"/>
              <a:gd name="connsiteY1" fmla="*/ 115258 h 1277058"/>
              <a:gd name="connsiteX2" fmla="*/ 217388 w 906023"/>
              <a:gd name="connsiteY2" fmla="*/ 0 h 1277058"/>
              <a:gd name="connsiteX3" fmla="*/ 906011 w 906023"/>
              <a:gd name="connsiteY3" fmla="*/ 572283 h 1277058"/>
              <a:gd name="connsiteX4" fmla="*/ 906011 w 906023"/>
              <a:gd name="connsiteY4" fmla="*/ 744439 h 1277058"/>
              <a:gd name="connsiteX5" fmla="*/ 648073 w 906023"/>
              <a:gd name="connsiteY5" fmla="*/ 1190980 h 1277058"/>
              <a:gd name="connsiteX6" fmla="*/ 648073 w 906023"/>
              <a:gd name="connsiteY6" fmla="*/ 1277058 h 1277058"/>
              <a:gd name="connsiteX7" fmla="*/ 217388 w 906023"/>
              <a:gd name="connsiteY7" fmla="*/ 1230644 h 1277058"/>
              <a:gd name="connsiteX8" fmla="*/ 648073 w 906023"/>
              <a:gd name="connsiteY8" fmla="*/ 932747 h 1277058"/>
              <a:gd name="connsiteX9" fmla="*/ 648073 w 906023"/>
              <a:gd name="connsiteY9" fmla="*/ 1018824 h 1277058"/>
              <a:gd name="connsiteX10" fmla="*/ 898176 w 906023"/>
              <a:gd name="connsiteY10" fmla="*/ 658361 h 1277058"/>
              <a:gd name="connsiteX0" fmla="*/ 220220 w 908855"/>
              <a:gd name="connsiteY0" fmla="*/ 1230644 h 1277058"/>
              <a:gd name="connsiteX1" fmla="*/ 650905 w 908855"/>
              <a:gd name="connsiteY1" fmla="*/ 932747 h 1277058"/>
              <a:gd name="connsiteX2" fmla="*/ 650905 w 908855"/>
              <a:gd name="connsiteY2" fmla="*/ 1018824 h 1277058"/>
              <a:gd name="connsiteX3" fmla="*/ 901008 w 908855"/>
              <a:gd name="connsiteY3" fmla="*/ 658361 h 1277058"/>
              <a:gd name="connsiteX4" fmla="*/ 650905 w 908855"/>
              <a:gd name="connsiteY4" fmla="*/ 1190980 h 1277058"/>
              <a:gd name="connsiteX5" fmla="*/ 650905 w 908855"/>
              <a:gd name="connsiteY5" fmla="*/ 1277058 h 1277058"/>
              <a:gd name="connsiteX6" fmla="*/ 220220 w 908855"/>
              <a:gd name="connsiteY6" fmla="*/ 1230644 h 1277058"/>
              <a:gd name="connsiteX0" fmla="*/ 908843 w 908855"/>
              <a:gd name="connsiteY0" fmla="*/ 744439 h 1277058"/>
              <a:gd name="connsiteX1" fmla="*/ 0 w 908855"/>
              <a:gd name="connsiteY1" fmla="*/ 113210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0" fmla="*/ 908843 w 908855"/>
              <a:gd name="connsiteY0" fmla="*/ 744439 h 1277058"/>
              <a:gd name="connsiteX1" fmla="*/ 2832 w 908855"/>
              <a:gd name="connsiteY1" fmla="*/ 115258 h 1277058"/>
              <a:gd name="connsiteX2" fmla="*/ 220220 w 908855"/>
              <a:gd name="connsiteY2" fmla="*/ 0 h 1277058"/>
              <a:gd name="connsiteX3" fmla="*/ 908843 w 908855"/>
              <a:gd name="connsiteY3" fmla="*/ 572283 h 1277058"/>
              <a:gd name="connsiteX4" fmla="*/ 908843 w 908855"/>
              <a:gd name="connsiteY4" fmla="*/ 744439 h 1277058"/>
              <a:gd name="connsiteX5" fmla="*/ 650905 w 908855"/>
              <a:gd name="connsiteY5" fmla="*/ 1190980 h 1277058"/>
              <a:gd name="connsiteX6" fmla="*/ 650905 w 908855"/>
              <a:gd name="connsiteY6" fmla="*/ 1277058 h 1277058"/>
              <a:gd name="connsiteX7" fmla="*/ 220220 w 908855"/>
              <a:gd name="connsiteY7" fmla="*/ 1230644 h 1277058"/>
              <a:gd name="connsiteX8" fmla="*/ 650905 w 908855"/>
              <a:gd name="connsiteY8" fmla="*/ 932747 h 1277058"/>
              <a:gd name="connsiteX9" fmla="*/ 650905 w 908855"/>
              <a:gd name="connsiteY9" fmla="*/ 1018824 h 1277058"/>
              <a:gd name="connsiteX10" fmla="*/ 901008 w 908855"/>
              <a:gd name="connsiteY10" fmla="*/ 658361 h 1277058"/>
              <a:gd name="connsiteX0" fmla="*/ 240135 w 928770"/>
              <a:gd name="connsiteY0" fmla="*/ 1242049 h 1288463"/>
              <a:gd name="connsiteX1" fmla="*/ 670820 w 928770"/>
              <a:gd name="connsiteY1" fmla="*/ 944152 h 1288463"/>
              <a:gd name="connsiteX2" fmla="*/ 670820 w 928770"/>
              <a:gd name="connsiteY2" fmla="*/ 1030229 h 1288463"/>
              <a:gd name="connsiteX3" fmla="*/ 920923 w 928770"/>
              <a:gd name="connsiteY3" fmla="*/ 669766 h 1288463"/>
              <a:gd name="connsiteX4" fmla="*/ 670820 w 928770"/>
              <a:gd name="connsiteY4" fmla="*/ 1202385 h 1288463"/>
              <a:gd name="connsiteX5" fmla="*/ 670820 w 928770"/>
              <a:gd name="connsiteY5" fmla="*/ 1288463 h 1288463"/>
              <a:gd name="connsiteX6" fmla="*/ 240135 w 928770"/>
              <a:gd name="connsiteY6" fmla="*/ 1242049 h 1288463"/>
              <a:gd name="connsiteX0" fmla="*/ 928758 w 928770"/>
              <a:gd name="connsiteY0" fmla="*/ 755844 h 1288463"/>
              <a:gd name="connsiteX1" fmla="*/ 19915 w 928770"/>
              <a:gd name="connsiteY1" fmla="*/ 124615 h 1288463"/>
              <a:gd name="connsiteX2" fmla="*/ 240135 w 928770"/>
              <a:gd name="connsiteY2" fmla="*/ 11405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0" fmla="*/ 928758 w 928770"/>
              <a:gd name="connsiteY0" fmla="*/ 755844 h 1288463"/>
              <a:gd name="connsiteX1" fmla="*/ 22747 w 928770"/>
              <a:gd name="connsiteY1" fmla="*/ 126663 h 1288463"/>
              <a:gd name="connsiteX2" fmla="*/ 0 w 928770"/>
              <a:gd name="connsiteY2" fmla="*/ 0 h 1288463"/>
              <a:gd name="connsiteX3" fmla="*/ 928758 w 928770"/>
              <a:gd name="connsiteY3" fmla="*/ 583688 h 1288463"/>
              <a:gd name="connsiteX4" fmla="*/ 928758 w 928770"/>
              <a:gd name="connsiteY4" fmla="*/ 755844 h 1288463"/>
              <a:gd name="connsiteX5" fmla="*/ 670820 w 928770"/>
              <a:gd name="connsiteY5" fmla="*/ 1202385 h 1288463"/>
              <a:gd name="connsiteX6" fmla="*/ 670820 w 928770"/>
              <a:gd name="connsiteY6" fmla="*/ 1288463 h 1288463"/>
              <a:gd name="connsiteX7" fmla="*/ 240135 w 928770"/>
              <a:gd name="connsiteY7" fmla="*/ 1242049 h 1288463"/>
              <a:gd name="connsiteX8" fmla="*/ 670820 w 928770"/>
              <a:gd name="connsiteY8" fmla="*/ 944152 h 1288463"/>
              <a:gd name="connsiteX9" fmla="*/ 670820 w 928770"/>
              <a:gd name="connsiteY9" fmla="*/ 1030229 h 1288463"/>
              <a:gd name="connsiteX10" fmla="*/ 920923 w 928770"/>
              <a:gd name="connsiteY10" fmla="*/ 669766 h 1288463"/>
              <a:gd name="connsiteX0" fmla="*/ 240135 w 928770"/>
              <a:gd name="connsiteY0" fmla="*/ 1248396 h 1294810"/>
              <a:gd name="connsiteX1" fmla="*/ 670820 w 928770"/>
              <a:gd name="connsiteY1" fmla="*/ 950499 h 1294810"/>
              <a:gd name="connsiteX2" fmla="*/ 670820 w 928770"/>
              <a:gd name="connsiteY2" fmla="*/ 1036576 h 1294810"/>
              <a:gd name="connsiteX3" fmla="*/ 920923 w 928770"/>
              <a:gd name="connsiteY3" fmla="*/ 676113 h 1294810"/>
              <a:gd name="connsiteX4" fmla="*/ 670820 w 928770"/>
              <a:gd name="connsiteY4" fmla="*/ 1208732 h 1294810"/>
              <a:gd name="connsiteX5" fmla="*/ 670820 w 928770"/>
              <a:gd name="connsiteY5" fmla="*/ 1294810 h 1294810"/>
              <a:gd name="connsiteX6" fmla="*/ 240135 w 928770"/>
              <a:gd name="connsiteY6" fmla="*/ 1248396 h 1294810"/>
              <a:gd name="connsiteX0" fmla="*/ 928758 w 928770"/>
              <a:gd name="connsiteY0" fmla="*/ 762191 h 1294810"/>
              <a:gd name="connsiteX1" fmla="*/ 19915 w 928770"/>
              <a:gd name="connsiteY1" fmla="*/ 130962 h 1294810"/>
              <a:gd name="connsiteX2" fmla="*/ 2200 w 928770"/>
              <a:gd name="connsiteY2" fmla="*/ 0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0" fmla="*/ 928758 w 928770"/>
              <a:gd name="connsiteY0" fmla="*/ 762191 h 1294810"/>
              <a:gd name="connsiteX1" fmla="*/ 22747 w 928770"/>
              <a:gd name="connsiteY1" fmla="*/ 133010 h 1294810"/>
              <a:gd name="connsiteX2" fmla="*/ 0 w 928770"/>
              <a:gd name="connsiteY2" fmla="*/ 6347 h 1294810"/>
              <a:gd name="connsiteX3" fmla="*/ 928758 w 928770"/>
              <a:gd name="connsiteY3" fmla="*/ 590035 h 1294810"/>
              <a:gd name="connsiteX4" fmla="*/ 928758 w 928770"/>
              <a:gd name="connsiteY4" fmla="*/ 762191 h 1294810"/>
              <a:gd name="connsiteX5" fmla="*/ 670820 w 928770"/>
              <a:gd name="connsiteY5" fmla="*/ 1208732 h 1294810"/>
              <a:gd name="connsiteX6" fmla="*/ 670820 w 928770"/>
              <a:gd name="connsiteY6" fmla="*/ 1294810 h 1294810"/>
              <a:gd name="connsiteX7" fmla="*/ 240135 w 928770"/>
              <a:gd name="connsiteY7" fmla="*/ 1248396 h 1294810"/>
              <a:gd name="connsiteX8" fmla="*/ 670820 w 928770"/>
              <a:gd name="connsiteY8" fmla="*/ 950499 h 1294810"/>
              <a:gd name="connsiteX9" fmla="*/ 670820 w 928770"/>
              <a:gd name="connsiteY9" fmla="*/ 1036576 h 1294810"/>
              <a:gd name="connsiteX10" fmla="*/ 920923 w 928770"/>
              <a:gd name="connsiteY10" fmla="*/ 676113 h 129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8770" h="1294810" stroke="0" extrusionOk="0">
                <a:moveTo>
                  <a:pt x="240135" y="1248396"/>
                </a:moveTo>
                <a:lnTo>
                  <a:pt x="670820" y="950499"/>
                </a:lnTo>
                <a:lnTo>
                  <a:pt x="670820" y="1036576"/>
                </a:lnTo>
                <a:cubicBezTo>
                  <a:pt x="805657" y="946757"/>
                  <a:pt x="894931" y="818090"/>
                  <a:pt x="920923" y="676113"/>
                </a:cubicBezTo>
                <a:cubicBezTo>
                  <a:pt x="957887" y="878022"/>
                  <a:pt x="862574" y="1080999"/>
                  <a:pt x="670820" y="1208732"/>
                </a:cubicBezTo>
                <a:lnTo>
                  <a:pt x="670820" y="1294810"/>
                </a:lnTo>
                <a:lnTo>
                  <a:pt x="240135" y="1248396"/>
                </a:lnTo>
                <a:close/>
              </a:path>
              <a:path w="928770" h="1294810" fill="darkenLess" stroke="0" extrusionOk="0">
                <a:moveTo>
                  <a:pt x="928758" y="762191"/>
                </a:moveTo>
                <a:cubicBezTo>
                  <a:pt x="928758" y="446128"/>
                  <a:pt x="400231" y="130962"/>
                  <a:pt x="19915" y="130962"/>
                </a:cubicBezTo>
                <a:lnTo>
                  <a:pt x="2200" y="0"/>
                </a:lnTo>
                <a:cubicBezTo>
                  <a:pt x="382516" y="0"/>
                  <a:pt x="928758" y="273972"/>
                  <a:pt x="928758" y="590035"/>
                </a:cubicBezTo>
                <a:lnTo>
                  <a:pt x="928758" y="762191"/>
                </a:lnTo>
                <a:close/>
              </a:path>
              <a:path w="928770" h="1294810" fill="none" extrusionOk="0">
                <a:moveTo>
                  <a:pt x="928758" y="762191"/>
                </a:moveTo>
                <a:cubicBezTo>
                  <a:pt x="928758" y="446128"/>
                  <a:pt x="403063" y="133010"/>
                  <a:pt x="22747" y="133010"/>
                </a:cubicBezTo>
                <a:cubicBezTo>
                  <a:pt x="22747" y="75625"/>
                  <a:pt x="0" y="63732"/>
                  <a:pt x="0" y="6347"/>
                </a:cubicBezTo>
                <a:cubicBezTo>
                  <a:pt x="380316" y="6347"/>
                  <a:pt x="928758" y="273972"/>
                  <a:pt x="928758" y="590035"/>
                </a:cubicBezTo>
                <a:lnTo>
                  <a:pt x="928758" y="762191"/>
                </a:lnTo>
                <a:cubicBezTo>
                  <a:pt x="928758" y="935852"/>
                  <a:pt x="833872" y="1100119"/>
                  <a:pt x="670820" y="1208732"/>
                </a:cubicBezTo>
                <a:lnTo>
                  <a:pt x="670820" y="1294810"/>
                </a:lnTo>
                <a:lnTo>
                  <a:pt x="240135" y="1248396"/>
                </a:lnTo>
                <a:lnTo>
                  <a:pt x="670820" y="950499"/>
                </a:lnTo>
                <a:lnTo>
                  <a:pt x="670820" y="1036576"/>
                </a:lnTo>
                <a:cubicBezTo>
                  <a:pt x="805657" y="946757"/>
                  <a:pt x="894931" y="818090"/>
                  <a:pt x="920923" y="67611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913660-CBD7-4899-83AF-4C3F5D93FD93}"/>
              </a:ext>
            </a:extLst>
          </p:cNvPr>
          <p:cNvSpPr txBox="1"/>
          <p:nvPr/>
        </p:nvSpPr>
        <p:spPr>
          <a:xfrm>
            <a:off x="1028464" y="4258451"/>
            <a:ext cx="1578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Discrétisation temporelle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230EAF-2482-4F49-8254-B0E5E6E6BA82}"/>
              </a:ext>
            </a:extLst>
          </p:cNvPr>
          <p:cNvSpPr/>
          <p:nvPr/>
        </p:nvSpPr>
        <p:spPr>
          <a:xfrm>
            <a:off x="3818130" y="4983821"/>
            <a:ext cx="6401033" cy="78710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922557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2549</TotalTime>
  <Words>590</Words>
  <Application>Microsoft Office PowerPoint</Application>
  <PresentationFormat>Grand écran</PresentationFormat>
  <Paragraphs>198</Paragraphs>
  <Slides>21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Rey</dc:creator>
  <cp:lastModifiedBy>Maxime Rey</cp:lastModifiedBy>
  <cp:revision>145</cp:revision>
  <dcterms:created xsi:type="dcterms:W3CDTF">2018-12-06T16:29:23Z</dcterms:created>
  <dcterms:modified xsi:type="dcterms:W3CDTF">2019-01-23T14:23:16Z</dcterms:modified>
</cp:coreProperties>
</file>